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2" r:id="rId5"/>
  </p:sldMasterIdLst>
  <p:notesMasterIdLst>
    <p:notesMasterId r:id="rId25"/>
  </p:notesMasterIdLst>
  <p:sldIdLst>
    <p:sldId id="256" r:id="rId6"/>
    <p:sldId id="281" r:id="rId7"/>
    <p:sldId id="292" r:id="rId8"/>
    <p:sldId id="293" r:id="rId9"/>
    <p:sldId id="287" r:id="rId10"/>
    <p:sldId id="288" r:id="rId11"/>
    <p:sldId id="291" r:id="rId12"/>
    <p:sldId id="290" r:id="rId13"/>
    <p:sldId id="289" r:id="rId14"/>
    <p:sldId id="257" r:id="rId15"/>
    <p:sldId id="283" r:id="rId16"/>
    <p:sldId id="282" r:id="rId17"/>
    <p:sldId id="279" r:id="rId18"/>
    <p:sldId id="269" r:id="rId19"/>
    <p:sldId id="271" r:id="rId20"/>
    <p:sldId id="284" r:id="rId21"/>
    <p:sldId id="286" r:id="rId22"/>
    <p:sldId id="278" r:id="rId23"/>
    <p:sldId id="26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C0285E-A775-43ED-AD0B-0E5070AFDD31}" v="29" dt="2026-06-21T20:02:15.3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4660"/>
  </p:normalViewPr>
  <p:slideViewPr>
    <p:cSldViewPr snapToGrid="0">
      <p:cViewPr varScale="1">
        <p:scale>
          <a:sx n="78" d="100"/>
          <a:sy n="78" d="100"/>
        </p:scale>
        <p:origin x="78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Rund" userId="af68f245fe9b6fa5" providerId="LiveId" clId="{23DD1FCB-4F6B-4463-B985-53A3F01B916F}"/>
    <pc:docChg chg="undo custSel delSld modSld sldOrd">
      <pc:chgData name="Naomi Rund" userId="af68f245fe9b6fa5" providerId="LiveId" clId="{23DD1FCB-4F6B-4463-B985-53A3F01B916F}" dt="2026-06-21T20:09:36.389" v="4201" actId="20577"/>
      <pc:docMkLst>
        <pc:docMk/>
      </pc:docMkLst>
      <pc:sldChg chg="addSp delSp modSp mod addAnim delDesignElem">
        <pc:chgData name="Naomi Rund" userId="af68f245fe9b6fa5" providerId="LiveId" clId="{23DD1FCB-4F6B-4463-B985-53A3F01B916F}" dt="2026-06-21T20:03:09.813" v="4119" actId="313"/>
        <pc:sldMkLst>
          <pc:docMk/>
          <pc:sldMk cId="2432190551" sldId="256"/>
        </pc:sldMkLst>
        <pc:spChg chg="mod ord">
          <ac:chgData name="Naomi Rund" userId="af68f245fe9b6fa5" providerId="LiveId" clId="{23DD1FCB-4F6B-4463-B985-53A3F01B916F}" dt="2026-06-21T20:03:09.813" v="4119" actId="313"/>
          <ac:spMkLst>
            <pc:docMk/>
            <pc:sldMk cId="2432190551" sldId="256"/>
            <ac:spMk id="2" creationId="{D5D5FDF7-DCD5-A035-4420-82580E2C9140}"/>
          </ac:spMkLst>
        </pc:spChg>
        <pc:spChg chg="add del">
          <ac:chgData name="Naomi Rund" userId="af68f245fe9b6fa5" providerId="LiveId" clId="{23DD1FCB-4F6B-4463-B985-53A3F01B916F}" dt="2026-06-21T19:00:09.575" v="804"/>
          <ac:spMkLst>
            <pc:docMk/>
            <pc:sldMk cId="2432190551" sldId="256"/>
            <ac:spMk id="10" creationId="{37C89E4B-3C9F-44B9-8B86-D9E3D112D8EC}"/>
          </ac:spMkLst>
        </pc:spChg>
        <pc:picChg chg="add mod ord">
          <ac:chgData name="Naomi Rund" userId="af68f245fe9b6fa5" providerId="LiveId" clId="{23DD1FCB-4F6B-4463-B985-53A3F01B916F}" dt="2026-06-21T18:57:26.278" v="755" actId="26606"/>
          <ac:picMkLst>
            <pc:docMk/>
            <pc:sldMk cId="2432190551" sldId="256"/>
            <ac:picMk id="3" creationId="{2D9454BC-F493-A860-EB35-267BBDE11705}"/>
          </ac:picMkLst>
        </pc:picChg>
        <pc:picChg chg="del mod">
          <ac:chgData name="Naomi Rund" userId="af68f245fe9b6fa5" providerId="LiveId" clId="{23DD1FCB-4F6B-4463-B985-53A3F01B916F}" dt="2026-06-21T18:57:19.639" v="752" actId="478"/>
          <ac:picMkLst>
            <pc:docMk/>
            <pc:sldMk cId="2432190551" sldId="256"/>
            <ac:picMk id="7" creationId="{96D3C9B1-00DE-FF10-43A4-6FD72BD35024}"/>
          </ac:picMkLst>
        </pc:picChg>
        <pc:cxnChg chg="add del">
          <ac:chgData name="Naomi Rund" userId="af68f245fe9b6fa5" providerId="LiveId" clId="{23DD1FCB-4F6B-4463-B985-53A3F01B916F}" dt="2026-06-21T19:00:09.575" v="804"/>
          <ac:cxnSpMkLst>
            <pc:docMk/>
            <pc:sldMk cId="2432190551" sldId="256"/>
            <ac:cxnSpMk id="12" creationId="{AA2EAA10-076F-46BD-8F0F-B9A2FB77A85C}"/>
          </ac:cxnSpMkLst>
        </pc:cxnChg>
        <pc:cxnChg chg="add del">
          <ac:chgData name="Naomi Rund" userId="af68f245fe9b6fa5" providerId="LiveId" clId="{23DD1FCB-4F6B-4463-B985-53A3F01B916F}" dt="2026-06-21T19:00:09.575" v="804"/>
          <ac:cxnSpMkLst>
            <pc:docMk/>
            <pc:sldMk cId="2432190551" sldId="256"/>
            <ac:cxnSpMk id="14" creationId="{D891E407-403B-4764-86C9-33A56D3BCAA3}"/>
          </ac:cxnSpMkLst>
        </pc:cxnChg>
      </pc:sldChg>
      <pc:sldChg chg="addSp delSp modSp mod ord delDesignElem">
        <pc:chgData name="Naomi Rund" userId="af68f245fe9b6fa5" providerId="LiveId" clId="{23DD1FCB-4F6B-4463-B985-53A3F01B916F}" dt="2026-06-21T20:07:37.815" v="4164" actId="20577"/>
        <pc:sldMkLst>
          <pc:docMk/>
          <pc:sldMk cId="2954896992" sldId="257"/>
        </pc:sldMkLst>
        <pc:spChg chg="mod">
          <ac:chgData name="Naomi Rund" userId="af68f245fe9b6fa5" providerId="LiveId" clId="{23DD1FCB-4F6B-4463-B985-53A3F01B916F}" dt="2026-06-21T19:00:09.575" v="804"/>
          <ac:spMkLst>
            <pc:docMk/>
            <pc:sldMk cId="2954896992" sldId="257"/>
            <ac:spMk id="2" creationId="{987E80BF-1B04-9406-FE56-8987C44E151C}"/>
          </ac:spMkLst>
        </pc:spChg>
        <pc:spChg chg="mod">
          <ac:chgData name="Naomi Rund" userId="af68f245fe9b6fa5" providerId="LiveId" clId="{23DD1FCB-4F6B-4463-B985-53A3F01B916F}" dt="2026-06-21T20:07:37.815" v="4164" actId="20577"/>
          <ac:spMkLst>
            <pc:docMk/>
            <pc:sldMk cId="2954896992" sldId="257"/>
            <ac:spMk id="3" creationId="{D573C6C0-B43A-6388-4B57-7BA6B31FB369}"/>
          </ac:spMkLst>
        </pc:spChg>
        <pc:spChg chg="add del">
          <ac:chgData name="Naomi Rund" userId="af68f245fe9b6fa5" providerId="LiveId" clId="{23DD1FCB-4F6B-4463-B985-53A3F01B916F}" dt="2026-06-21T19:00:09.575" v="804"/>
          <ac:spMkLst>
            <pc:docMk/>
            <pc:sldMk cId="2954896992" sldId="257"/>
            <ac:spMk id="4123" creationId="{0D7B6173-1D58-48E2-83CF-37350F315F75}"/>
          </ac:spMkLst>
        </pc:spChg>
        <pc:spChg chg="add del">
          <ac:chgData name="Naomi Rund" userId="af68f245fe9b6fa5" providerId="LiveId" clId="{23DD1FCB-4F6B-4463-B985-53A3F01B916F}" dt="2026-06-21T19:00:09.575" v="804"/>
          <ac:spMkLst>
            <pc:docMk/>
            <pc:sldMk cId="2954896992" sldId="257"/>
            <ac:spMk id="4124" creationId="{7803386D-8EC0-490A-9296-FAFCF1ADA274}"/>
          </ac:spMkLst>
        </pc:spChg>
        <pc:spChg chg="add del">
          <ac:chgData name="Naomi Rund" userId="af68f245fe9b6fa5" providerId="LiveId" clId="{23DD1FCB-4F6B-4463-B985-53A3F01B916F}" dt="2026-06-21T19:00:09.575" v="804"/>
          <ac:spMkLst>
            <pc:docMk/>
            <pc:sldMk cId="2954896992" sldId="257"/>
            <ac:spMk id="4126" creationId="{D87C4F29-0DC4-4901-A2FD-7C88889E6035}"/>
          </ac:spMkLst>
        </pc:spChg>
        <pc:spChg chg="add del">
          <ac:chgData name="Naomi Rund" userId="af68f245fe9b6fa5" providerId="LiveId" clId="{23DD1FCB-4F6B-4463-B985-53A3F01B916F}" dt="2026-06-21T19:00:09.575" v="804"/>
          <ac:spMkLst>
            <pc:docMk/>
            <pc:sldMk cId="2954896992" sldId="257"/>
            <ac:spMk id="4127" creationId="{E6A781BA-2341-444F-811D-870633C4FB0B}"/>
          </ac:spMkLst>
        </pc:spChg>
        <pc:picChg chg="add del">
          <ac:chgData name="Naomi Rund" userId="af68f245fe9b6fa5" providerId="LiveId" clId="{23DD1FCB-4F6B-4463-B985-53A3F01B916F}" dt="2026-06-21T19:00:09.575" v="804"/>
          <ac:picMkLst>
            <pc:docMk/>
            <pc:sldMk cId="2954896992" sldId="257"/>
            <ac:picMk id="4125" creationId="{C4720EDA-E218-43A9-8817-08F09F4DB6CA}"/>
          </ac:picMkLst>
        </pc:picChg>
      </pc:sldChg>
      <pc:sldChg chg="del">
        <pc:chgData name="Naomi Rund" userId="af68f245fe9b6fa5" providerId="LiveId" clId="{23DD1FCB-4F6B-4463-B985-53A3F01B916F}" dt="2026-06-21T18:58:39.946" v="773" actId="47"/>
        <pc:sldMkLst>
          <pc:docMk/>
          <pc:sldMk cId="3219055464" sldId="258"/>
        </pc:sldMkLst>
      </pc:sldChg>
      <pc:sldChg chg="del">
        <pc:chgData name="Naomi Rund" userId="af68f245fe9b6fa5" providerId="LiveId" clId="{23DD1FCB-4F6B-4463-B985-53A3F01B916F}" dt="2026-06-21T18:58:56.558" v="776" actId="47"/>
        <pc:sldMkLst>
          <pc:docMk/>
          <pc:sldMk cId="1569408287" sldId="259"/>
        </pc:sldMkLst>
      </pc:sldChg>
      <pc:sldChg chg="del">
        <pc:chgData name="Naomi Rund" userId="af68f245fe9b6fa5" providerId="LiveId" clId="{23DD1FCB-4F6B-4463-B985-53A3F01B916F}" dt="2026-06-21T18:59:09.753" v="778" actId="47"/>
        <pc:sldMkLst>
          <pc:docMk/>
          <pc:sldMk cId="4270989254" sldId="260"/>
        </pc:sldMkLst>
      </pc:sldChg>
      <pc:sldChg chg="del">
        <pc:chgData name="Naomi Rund" userId="af68f245fe9b6fa5" providerId="LiveId" clId="{23DD1FCB-4F6B-4463-B985-53A3F01B916F}" dt="2026-06-21T18:59:31.767" v="784" actId="47"/>
        <pc:sldMkLst>
          <pc:docMk/>
          <pc:sldMk cId="1665034659" sldId="261"/>
        </pc:sldMkLst>
      </pc:sldChg>
      <pc:sldChg chg="del">
        <pc:chgData name="Naomi Rund" userId="af68f245fe9b6fa5" providerId="LiveId" clId="{23DD1FCB-4F6B-4463-B985-53A3F01B916F}" dt="2026-06-21T18:55:19.203" v="740" actId="47"/>
        <pc:sldMkLst>
          <pc:docMk/>
          <pc:sldMk cId="959670710" sldId="263"/>
        </pc:sldMkLst>
      </pc:sldChg>
      <pc:sldChg chg="del">
        <pc:chgData name="Naomi Rund" userId="af68f245fe9b6fa5" providerId="LiveId" clId="{23DD1FCB-4F6B-4463-B985-53A3F01B916F}" dt="2026-06-21T18:58:42.195" v="774" actId="47"/>
        <pc:sldMkLst>
          <pc:docMk/>
          <pc:sldMk cId="335675437" sldId="264"/>
        </pc:sldMkLst>
      </pc:sldChg>
      <pc:sldChg chg="del">
        <pc:chgData name="Naomi Rund" userId="af68f245fe9b6fa5" providerId="LiveId" clId="{23DD1FCB-4F6B-4463-B985-53A3F01B916F}" dt="2026-06-21T18:59:19.216" v="781" actId="47"/>
        <pc:sldMkLst>
          <pc:docMk/>
          <pc:sldMk cId="1289121428" sldId="265"/>
        </pc:sldMkLst>
      </pc:sldChg>
      <pc:sldChg chg="del">
        <pc:chgData name="Naomi Rund" userId="af68f245fe9b6fa5" providerId="LiveId" clId="{23DD1FCB-4F6B-4463-B985-53A3F01B916F}" dt="2026-06-21T18:59:25.846" v="782" actId="47"/>
        <pc:sldMkLst>
          <pc:docMk/>
          <pc:sldMk cId="2423595529" sldId="266"/>
        </pc:sldMkLst>
      </pc:sldChg>
      <pc:sldChg chg="addSp modSp mod modClrScheme chgLayout">
        <pc:chgData name="Naomi Rund" userId="af68f245fe9b6fa5" providerId="LiveId" clId="{23DD1FCB-4F6B-4463-B985-53A3F01B916F}" dt="2026-06-21T20:02:15.338" v="4054"/>
        <pc:sldMkLst>
          <pc:docMk/>
          <pc:sldMk cId="2274344154" sldId="267"/>
        </pc:sldMkLst>
        <pc:spChg chg="mod ord">
          <ac:chgData name="Naomi Rund" userId="af68f245fe9b6fa5" providerId="LiveId" clId="{23DD1FCB-4F6B-4463-B985-53A3F01B916F}" dt="2026-06-21T20:00:20.971" v="4053" actId="20577"/>
          <ac:spMkLst>
            <pc:docMk/>
            <pc:sldMk cId="2274344154" sldId="267"/>
            <ac:spMk id="2" creationId="{8114C7F0-D0CE-4FAF-12D6-A2CD07EE82A7}"/>
          </ac:spMkLst>
        </pc:spChg>
        <pc:spChg chg="mod ord">
          <ac:chgData name="Naomi Rund" userId="af68f245fe9b6fa5" providerId="LiveId" clId="{23DD1FCB-4F6B-4463-B985-53A3F01B916F}" dt="2026-06-21T20:02:15.338" v="4054"/>
          <ac:spMkLst>
            <pc:docMk/>
            <pc:sldMk cId="2274344154" sldId="267"/>
            <ac:spMk id="3" creationId="{F6152DD9-D228-B204-0E0D-CA54BD64B07D}"/>
          </ac:spMkLst>
        </pc:spChg>
        <pc:spChg chg="add mod ord">
          <ac:chgData name="Naomi Rund" userId="af68f245fe9b6fa5" providerId="LiveId" clId="{23DD1FCB-4F6B-4463-B985-53A3F01B916F}" dt="2026-06-21T19:58:50.199" v="3978" actId="20577"/>
          <ac:spMkLst>
            <pc:docMk/>
            <pc:sldMk cId="2274344154" sldId="267"/>
            <ac:spMk id="4" creationId="{03A626EC-42AE-C063-81A2-FC3EBE0ACB1A}"/>
          </ac:spMkLst>
        </pc:spChg>
        <pc:spChg chg="add mod ord">
          <ac:chgData name="Naomi Rund" userId="af68f245fe9b6fa5" providerId="LiveId" clId="{23DD1FCB-4F6B-4463-B985-53A3F01B916F}" dt="2026-06-21T19:59:33.635" v="4034" actId="1076"/>
          <ac:spMkLst>
            <pc:docMk/>
            <pc:sldMk cId="2274344154" sldId="267"/>
            <ac:spMk id="5" creationId="{6B8AE20C-88D7-7D48-573C-B417A7115B43}"/>
          </ac:spMkLst>
        </pc:spChg>
        <pc:spChg chg="add mod ord">
          <ac:chgData name="Naomi Rund" userId="af68f245fe9b6fa5" providerId="LiveId" clId="{23DD1FCB-4F6B-4463-B985-53A3F01B916F}" dt="2026-06-21T19:59:50.499" v="4038" actId="1076"/>
          <ac:spMkLst>
            <pc:docMk/>
            <pc:sldMk cId="2274344154" sldId="267"/>
            <ac:spMk id="6" creationId="{A1769FDE-5FD8-7C66-A8BB-157C239604A1}"/>
          </ac:spMkLst>
        </pc:spChg>
      </pc:sldChg>
      <pc:sldChg chg="addSp delSp modSp mod modClrScheme chgLayout">
        <pc:chgData name="Naomi Rund" userId="af68f245fe9b6fa5" providerId="LiveId" clId="{23DD1FCB-4F6B-4463-B985-53A3F01B916F}" dt="2026-06-21T19:56:49.012" v="3793" actId="14100"/>
        <pc:sldMkLst>
          <pc:docMk/>
          <pc:sldMk cId="636917110" sldId="269"/>
        </pc:sldMkLst>
        <pc:spChg chg="mod ord">
          <ac:chgData name="Naomi Rund" userId="af68f245fe9b6fa5" providerId="LiveId" clId="{23DD1FCB-4F6B-4463-B985-53A3F01B916F}" dt="2026-06-21T18:53:30" v="706" actId="1076"/>
          <ac:spMkLst>
            <pc:docMk/>
            <pc:sldMk cId="636917110" sldId="269"/>
            <ac:spMk id="2" creationId="{58141C6C-8203-2DBF-3B4C-4613F4B7AD4A}"/>
          </ac:spMkLst>
        </pc:spChg>
        <pc:spChg chg="add del mod">
          <ac:chgData name="Naomi Rund" userId="af68f245fe9b6fa5" providerId="LiveId" clId="{23DD1FCB-4F6B-4463-B985-53A3F01B916F}" dt="2026-06-21T18:53:32.885" v="707" actId="478"/>
          <ac:spMkLst>
            <pc:docMk/>
            <pc:sldMk cId="636917110" sldId="269"/>
            <ac:spMk id="6" creationId="{BCA82D34-6AD1-F423-D1BA-4C6A5E11066F}"/>
          </ac:spMkLst>
        </pc:spChg>
        <pc:spChg chg="add mod ord">
          <ac:chgData name="Naomi Rund" userId="af68f245fe9b6fa5" providerId="LiveId" clId="{23DD1FCB-4F6B-4463-B985-53A3F01B916F}" dt="2026-06-21T19:56:49.012" v="3793" actId="14100"/>
          <ac:spMkLst>
            <pc:docMk/>
            <pc:sldMk cId="636917110" sldId="269"/>
            <ac:spMk id="7" creationId="{05757B5B-0745-FF93-289B-A17E7AFADCDC}"/>
          </ac:spMkLst>
        </pc:spChg>
        <pc:spChg chg="add mod ord">
          <ac:chgData name="Naomi Rund" userId="af68f245fe9b6fa5" providerId="LiveId" clId="{23DD1FCB-4F6B-4463-B985-53A3F01B916F}" dt="2026-06-21T18:52:01.612" v="666" actId="700"/>
          <ac:spMkLst>
            <pc:docMk/>
            <pc:sldMk cId="636917110" sldId="269"/>
            <ac:spMk id="8" creationId="{00B3651B-F786-3115-363D-8AC0EF6AD4CF}"/>
          </ac:spMkLst>
        </pc:spChg>
        <pc:picChg chg="add del">
          <ac:chgData name="Naomi Rund" userId="af68f245fe9b6fa5" providerId="LiveId" clId="{23DD1FCB-4F6B-4463-B985-53A3F01B916F}" dt="2026-06-21T18:51:12.347" v="654" actId="22"/>
          <ac:picMkLst>
            <pc:docMk/>
            <pc:sldMk cId="636917110" sldId="269"/>
            <ac:picMk id="4" creationId="{DFF92177-B55D-454C-FA7C-6314F43BE258}"/>
          </ac:picMkLst>
        </pc:picChg>
        <pc:picChg chg="del mod">
          <ac:chgData name="Naomi Rund" userId="af68f245fe9b6fa5" providerId="LiveId" clId="{23DD1FCB-4F6B-4463-B985-53A3F01B916F}" dt="2026-06-21T18:51:04.713" v="651" actId="21"/>
          <ac:picMkLst>
            <pc:docMk/>
            <pc:sldMk cId="636917110" sldId="269"/>
            <ac:picMk id="5" creationId="{7DA6CA7B-F1C4-623E-2CB1-3165A6EB114A}"/>
          </ac:picMkLst>
        </pc:picChg>
        <pc:picChg chg="mod">
          <ac:chgData name="Naomi Rund" userId="af68f245fe9b6fa5" providerId="LiveId" clId="{23DD1FCB-4F6B-4463-B985-53A3F01B916F}" dt="2026-06-21T18:53:44.390" v="710" actId="14100"/>
          <ac:picMkLst>
            <pc:docMk/>
            <pc:sldMk cId="636917110" sldId="269"/>
            <ac:picMk id="9" creationId="{C7C740C8-3B50-A095-28A7-7D2FF4C096AC}"/>
          </ac:picMkLst>
        </pc:picChg>
        <pc:picChg chg="mod">
          <ac:chgData name="Naomi Rund" userId="af68f245fe9b6fa5" providerId="LiveId" clId="{23DD1FCB-4F6B-4463-B985-53A3F01B916F}" dt="2026-06-21T18:54:01.665" v="714" actId="14100"/>
          <ac:picMkLst>
            <pc:docMk/>
            <pc:sldMk cId="636917110" sldId="269"/>
            <ac:picMk id="17" creationId="{24A95BEA-F44C-4B3A-92F3-1D65746E54EE}"/>
          </ac:picMkLst>
        </pc:picChg>
      </pc:sldChg>
      <pc:sldChg chg="del">
        <pc:chgData name="Naomi Rund" userId="af68f245fe9b6fa5" providerId="LiveId" clId="{23DD1FCB-4F6B-4463-B985-53A3F01B916F}" dt="2026-06-21T18:59:05.970" v="777" actId="47"/>
        <pc:sldMkLst>
          <pc:docMk/>
          <pc:sldMk cId="1431566306" sldId="270"/>
        </pc:sldMkLst>
      </pc:sldChg>
      <pc:sldChg chg="addSp delSp delDesignElem">
        <pc:chgData name="Naomi Rund" userId="af68f245fe9b6fa5" providerId="LiveId" clId="{23DD1FCB-4F6B-4463-B985-53A3F01B916F}" dt="2026-06-21T19:00:09.575" v="804"/>
        <pc:sldMkLst>
          <pc:docMk/>
          <pc:sldMk cId="373922770" sldId="271"/>
        </pc:sldMkLst>
        <pc:spChg chg="add del">
          <ac:chgData name="Naomi Rund" userId="af68f245fe9b6fa5" providerId="LiveId" clId="{23DD1FCB-4F6B-4463-B985-53A3F01B916F}" dt="2026-06-21T19:00:09.575" v="804"/>
          <ac:spMkLst>
            <pc:docMk/>
            <pc:sldMk cId="373922770" sldId="271"/>
            <ac:spMk id="5" creationId="{C1DD1A8A-57D5-4A81-AD04-532B043C5611}"/>
          </ac:spMkLst>
        </pc:spChg>
        <pc:spChg chg="add del">
          <ac:chgData name="Naomi Rund" userId="af68f245fe9b6fa5" providerId="LiveId" clId="{23DD1FCB-4F6B-4463-B985-53A3F01B916F}" dt="2026-06-21T19:00:09.575" v="804"/>
          <ac:spMkLst>
            <pc:docMk/>
            <pc:sldMk cId="373922770" sldId="271"/>
            <ac:spMk id="6" creationId="{007891EC-4501-44ED-A8C8-B11B6DB767AB}"/>
          </ac:spMkLst>
        </pc:spChg>
      </pc:sldChg>
      <pc:sldChg chg="del">
        <pc:chgData name="Naomi Rund" userId="af68f245fe9b6fa5" providerId="LiveId" clId="{23DD1FCB-4F6B-4463-B985-53A3F01B916F}" dt="2026-06-21T18:59:17.476" v="780" actId="47"/>
        <pc:sldMkLst>
          <pc:docMk/>
          <pc:sldMk cId="1476214679" sldId="272"/>
        </pc:sldMkLst>
      </pc:sldChg>
      <pc:sldChg chg="del">
        <pc:chgData name="Naomi Rund" userId="af68f245fe9b6fa5" providerId="LiveId" clId="{23DD1FCB-4F6B-4463-B985-53A3F01B916F}" dt="2026-06-21T18:58:49.772" v="775" actId="47"/>
        <pc:sldMkLst>
          <pc:docMk/>
          <pc:sldMk cId="2603708623" sldId="275"/>
        </pc:sldMkLst>
      </pc:sldChg>
      <pc:sldChg chg="del">
        <pc:chgData name="Naomi Rund" userId="af68f245fe9b6fa5" providerId="LiveId" clId="{23DD1FCB-4F6B-4463-B985-53A3F01B916F}" dt="2026-06-21T18:59:28.626" v="783" actId="47"/>
        <pc:sldMkLst>
          <pc:docMk/>
          <pc:sldMk cId="1942897366" sldId="276"/>
        </pc:sldMkLst>
      </pc:sldChg>
      <pc:sldChg chg="del">
        <pc:chgData name="Naomi Rund" userId="af68f245fe9b6fa5" providerId="LiveId" clId="{23DD1FCB-4F6B-4463-B985-53A3F01B916F}" dt="2026-06-21T18:59:12.136" v="779" actId="47"/>
        <pc:sldMkLst>
          <pc:docMk/>
          <pc:sldMk cId="2353395285" sldId="277"/>
        </pc:sldMkLst>
      </pc:sldChg>
      <pc:sldChg chg="addSp delSp modSp mod ord">
        <pc:chgData name="Naomi Rund" userId="af68f245fe9b6fa5" providerId="LiveId" clId="{23DD1FCB-4F6B-4463-B985-53A3F01B916F}" dt="2026-06-21T19:43:12.582" v="2504" actId="166"/>
        <pc:sldMkLst>
          <pc:docMk/>
          <pc:sldMk cId="4129699400" sldId="278"/>
        </pc:sldMkLst>
        <pc:spChg chg="del mod">
          <ac:chgData name="Naomi Rund" userId="af68f245fe9b6fa5" providerId="LiveId" clId="{23DD1FCB-4F6B-4463-B985-53A3F01B916F}" dt="2026-06-21T19:43:07.492" v="2503" actId="478"/>
          <ac:spMkLst>
            <pc:docMk/>
            <pc:sldMk cId="4129699400" sldId="278"/>
            <ac:spMk id="3" creationId="{3BE20DC2-2058-8463-4421-E5C3495DAA6C}"/>
          </ac:spMkLst>
        </pc:spChg>
        <pc:spChg chg="add mod">
          <ac:chgData name="Naomi Rund" userId="af68f245fe9b6fa5" providerId="LiveId" clId="{23DD1FCB-4F6B-4463-B985-53A3F01B916F}" dt="2026-06-21T19:43:07.492" v="2503" actId="478"/>
          <ac:spMkLst>
            <pc:docMk/>
            <pc:sldMk cId="4129699400" sldId="278"/>
            <ac:spMk id="6" creationId="{DA51D254-D63C-3FE8-1E06-ED9C6EECAE01}"/>
          </ac:spMkLst>
        </pc:spChg>
        <pc:picChg chg="add mod ord">
          <ac:chgData name="Naomi Rund" userId="af68f245fe9b6fa5" providerId="LiveId" clId="{23DD1FCB-4F6B-4463-B985-53A3F01B916F}" dt="2026-06-21T19:43:12.582" v="2504" actId="166"/>
          <ac:picMkLst>
            <pc:docMk/>
            <pc:sldMk cId="4129699400" sldId="278"/>
            <ac:picMk id="4" creationId="{C70B1B0A-9915-90E2-4560-3D543886F77E}"/>
          </ac:picMkLst>
        </pc:picChg>
      </pc:sldChg>
      <pc:sldChg chg="addSp delSp modSp mod delDesignElem">
        <pc:chgData name="Naomi Rund" userId="af68f245fe9b6fa5" providerId="LiveId" clId="{23DD1FCB-4F6B-4463-B985-53A3F01B916F}" dt="2026-06-21T20:08:42.617" v="4200" actId="20577"/>
        <pc:sldMkLst>
          <pc:docMk/>
          <pc:sldMk cId="4151012757" sldId="279"/>
        </pc:sldMkLst>
        <pc:spChg chg="mod">
          <ac:chgData name="Naomi Rund" userId="af68f245fe9b6fa5" providerId="LiveId" clId="{23DD1FCB-4F6B-4463-B985-53A3F01B916F}" dt="2026-06-21T20:08:42.617" v="4200" actId="20577"/>
          <ac:spMkLst>
            <pc:docMk/>
            <pc:sldMk cId="4151012757" sldId="279"/>
            <ac:spMk id="3" creationId="{356D5B88-C429-8D4F-8EF8-E03AB929D84E}"/>
          </ac:spMkLst>
        </pc:spChg>
        <pc:cxnChg chg="add del">
          <ac:chgData name="Naomi Rund" userId="af68f245fe9b6fa5" providerId="LiveId" clId="{23DD1FCB-4F6B-4463-B985-53A3F01B916F}" dt="2026-06-21T19:00:09.575" v="804"/>
          <ac:cxnSpMkLst>
            <pc:docMk/>
            <pc:sldMk cId="4151012757" sldId="279"/>
            <ac:cxnSpMk id="2071" creationId="{1503BFE4-729B-D9D0-C17B-501E6AF1127A}"/>
          </ac:cxnSpMkLst>
        </pc:cxnChg>
      </pc:sldChg>
      <pc:sldChg chg="addSp delSp delDesignElem">
        <pc:chgData name="Naomi Rund" userId="af68f245fe9b6fa5" providerId="LiveId" clId="{23DD1FCB-4F6B-4463-B985-53A3F01B916F}" dt="2026-06-21T19:00:09.575" v="804"/>
        <pc:sldMkLst>
          <pc:docMk/>
          <pc:sldMk cId="1779300827" sldId="281"/>
        </pc:sldMkLst>
        <pc:spChg chg="add del">
          <ac:chgData name="Naomi Rund" userId="af68f245fe9b6fa5" providerId="LiveId" clId="{23DD1FCB-4F6B-4463-B985-53A3F01B916F}" dt="2026-06-21T19:00:09.575" v="804"/>
          <ac:spMkLst>
            <pc:docMk/>
            <pc:sldMk cId="1779300827" sldId="281"/>
            <ac:spMk id="7" creationId="{A93898FF-D987-4B0E-BFB4-85F5EB356D4D}"/>
          </ac:spMkLst>
        </pc:spChg>
        <pc:spChg chg="add del">
          <ac:chgData name="Naomi Rund" userId="af68f245fe9b6fa5" providerId="LiveId" clId="{23DD1FCB-4F6B-4463-B985-53A3F01B916F}" dt="2026-06-21T19:00:09.575" v="804"/>
          <ac:spMkLst>
            <pc:docMk/>
            <pc:sldMk cId="1779300827" sldId="281"/>
            <ac:spMk id="9" creationId="{FEB84055-029C-4E86-8844-D05D96C024BC}"/>
          </ac:spMkLst>
        </pc:spChg>
        <pc:spChg chg="add del">
          <ac:chgData name="Naomi Rund" userId="af68f245fe9b6fa5" providerId="LiveId" clId="{23DD1FCB-4F6B-4463-B985-53A3F01B916F}" dt="2026-06-21T19:00:09.575" v="804"/>
          <ac:spMkLst>
            <pc:docMk/>
            <pc:sldMk cId="1779300827" sldId="281"/>
            <ac:spMk id="13" creationId="{799037F2-4CAF-446B-90DB-1480B247AA69}"/>
          </ac:spMkLst>
        </pc:spChg>
        <pc:spChg chg="add del">
          <ac:chgData name="Naomi Rund" userId="af68f245fe9b6fa5" providerId="LiveId" clId="{23DD1FCB-4F6B-4463-B985-53A3F01B916F}" dt="2026-06-21T19:00:09.575" v="804"/>
          <ac:spMkLst>
            <pc:docMk/>
            <pc:sldMk cId="1779300827" sldId="281"/>
            <ac:spMk id="15" creationId="{7128589C-AF3D-49CF-BD92-C1D1D2F5387F}"/>
          </ac:spMkLst>
        </pc:spChg>
        <pc:picChg chg="add del">
          <ac:chgData name="Naomi Rund" userId="af68f245fe9b6fa5" providerId="LiveId" clId="{23DD1FCB-4F6B-4463-B985-53A3F01B916F}" dt="2026-06-21T19:00:09.575" v="804"/>
          <ac:picMkLst>
            <pc:docMk/>
            <pc:sldMk cId="1779300827" sldId="281"/>
            <ac:picMk id="11" creationId="{8A2842C0-6210-4FDB-B1FF-C14C927377FB}"/>
          </ac:picMkLst>
        </pc:picChg>
      </pc:sldChg>
      <pc:sldChg chg="addSp delSp delDesignElem">
        <pc:chgData name="Naomi Rund" userId="af68f245fe9b6fa5" providerId="LiveId" clId="{23DD1FCB-4F6B-4463-B985-53A3F01B916F}" dt="2026-06-21T19:00:09.575" v="804"/>
        <pc:sldMkLst>
          <pc:docMk/>
          <pc:sldMk cId="3221055054" sldId="282"/>
        </pc:sldMkLst>
        <pc:spChg chg="add del">
          <ac:chgData name="Naomi Rund" userId="af68f245fe9b6fa5" providerId="LiveId" clId="{23DD1FCB-4F6B-4463-B985-53A3F01B916F}" dt="2026-06-21T19:00:09.575" v="804"/>
          <ac:spMkLst>
            <pc:docMk/>
            <pc:sldMk cId="3221055054" sldId="282"/>
            <ac:spMk id="8" creationId="{5C8908E2-EE49-44D2-9428-A28D2312A8D5}"/>
          </ac:spMkLst>
        </pc:spChg>
        <pc:spChg chg="add del">
          <ac:chgData name="Naomi Rund" userId="af68f245fe9b6fa5" providerId="LiveId" clId="{23DD1FCB-4F6B-4463-B985-53A3F01B916F}" dt="2026-06-21T19:00:09.575" v="804"/>
          <ac:spMkLst>
            <pc:docMk/>
            <pc:sldMk cId="3221055054" sldId="282"/>
            <ac:spMk id="14" creationId="{BD92035A-AA2F-4CD8-A556-1CE8BDEC75BD}"/>
          </ac:spMkLst>
        </pc:spChg>
        <pc:spChg chg="add del">
          <ac:chgData name="Naomi Rund" userId="af68f245fe9b6fa5" providerId="LiveId" clId="{23DD1FCB-4F6B-4463-B985-53A3F01B916F}" dt="2026-06-21T19:00:09.575" v="804"/>
          <ac:spMkLst>
            <pc:docMk/>
            <pc:sldMk cId="3221055054" sldId="282"/>
            <ac:spMk id="16" creationId="{ED888B23-07FA-482A-96DF-47E31AF1A603}"/>
          </ac:spMkLst>
        </pc:spChg>
        <pc:grpChg chg="add del">
          <ac:chgData name="Naomi Rund" userId="af68f245fe9b6fa5" providerId="LiveId" clId="{23DD1FCB-4F6B-4463-B985-53A3F01B916F}" dt="2026-06-21T19:00:09.575" v="804"/>
          <ac:grpSpMkLst>
            <pc:docMk/>
            <pc:sldMk cId="3221055054" sldId="282"/>
            <ac:grpSpMk id="10" creationId="{5D1A9D8B-3117-4D9D-BDA4-DD81895098B0}"/>
          </ac:grpSpMkLst>
        </pc:grpChg>
      </pc:sldChg>
      <pc:sldChg chg="addSp delSp modSp mod delDesignElem">
        <pc:chgData name="Naomi Rund" userId="af68f245fe9b6fa5" providerId="LiveId" clId="{23DD1FCB-4F6B-4463-B985-53A3F01B916F}" dt="2026-06-21T19:55:40.707" v="3682" actId="20577"/>
        <pc:sldMkLst>
          <pc:docMk/>
          <pc:sldMk cId="2048680639" sldId="283"/>
        </pc:sldMkLst>
        <pc:spChg chg="mod">
          <ac:chgData name="Naomi Rund" userId="af68f245fe9b6fa5" providerId="LiveId" clId="{23DD1FCB-4F6B-4463-B985-53A3F01B916F}" dt="2026-06-21T18:48:28.404" v="548" actId="26606"/>
          <ac:spMkLst>
            <pc:docMk/>
            <pc:sldMk cId="2048680639" sldId="283"/>
            <ac:spMk id="2" creationId="{2264D4D4-4E0D-AAE4-C9D4-B8F8008DAF2B}"/>
          </ac:spMkLst>
        </pc:spChg>
        <pc:spChg chg="mod">
          <ac:chgData name="Naomi Rund" userId="af68f245fe9b6fa5" providerId="LiveId" clId="{23DD1FCB-4F6B-4463-B985-53A3F01B916F}" dt="2026-06-21T19:55:40.707" v="3682" actId="20577"/>
          <ac:spMkLst>
            <pc:docMk/>
            <pc:sldMk cId="2048680639" sldId="283"/>
            <ac:spMk id="3" creationId="{FB751E88-BAB0-9ADE-007B-FA064F32883E}"/>
          </ac:spMkLst>
        </pc:spChg>
        <pc:spChg chg="add">
          <ac:chgData name="Naomi Rund" userId="af68f245fe9b6fa5" providerId="LiveId" clId="{23DD1FCB-4F6B-4463-B985-53A3F01B916F}" dt="2026-06-21T18:33:51.851" v="182"/>
          <ac:spMkLst>
            <pc:docMk/>
            <pc:sldMk cId="2048680639" sldId="283"/>
            <ac:spMk id="5" creationId="{6773ED95-5D3A-9185-0AA2-29DFFBE7FD06}"/>
          </ac:spMkLst>
        </pc:spChg>
        <pc:spChg chg="add">
          <ac:chgData name="Naomi Rund" userId="af68f245fe9b6fa5" providerId="LiveId" clId="{23DD1FCB-4F6B-4463-B985-53A3F01B916F}" dt="2026-06-21T18:33:56.987" v="185"/>
          <ac:spMkLst>
            <pc:docMk/>
            <pc:sldMk cId="2048680639" sldId="283"/>
            <ac:spMk id="7" creationId="{C1007979-C134-4699-A81D-60E47FFA61D8}"/>
          </ac:spMkLst>
        </pc:spChg>
        <pc:spChg chg="del">
          <ac:chgData name="Naomi Rund" userId="af68f245fe9b6fa5" providerId="LiveId" clId="{23DD1FCB-4F6B-4463-B985-53A3F01B916F}" dt="2026-06-21T18:48:28.404" v="548" actId="26606"/>
          <ac:spMkLst>
            <pc:docMk/>
            <pc:sldMk cId="2048680639" sldId="283"/>
            <ac:spMk id="8" creationId="{0D7B6173-1D58-48E2-83CF-37350F315F75}"/>
          </ac:spMkLst>
        </pc:spChg>
        <pc:spChg chg="del">
          <ac:chgData name="Naomi Rund" userId="af68f245fe9b6fa5" providerId="LiveId" clId="{23DD1FCB-4F6B-4463-B985-53A3F01B916F}" dt="2026-06-21T18:48:28.404" v="548" actId="26606"/>
          <ac:spMkLst>
            <pc:docMk/>
            <pc:sldMk cId="2048680639" sldId="283"/>
            <ac:spMk id="10" creationId="{3E4CBDBB-4FBD-4B9E-BD01-054A81D431CC}"/>
          </ac:spMkLst>
        </pc:spChg>
        <pc:spChg chg="del">
          <ac:chgData name="Naomi Rund" userId="af68f245fe9b6fa5" providerId="LiveId" clId="{23DD1FCB-4F6B-4463-B985-53A3F01B916F}" dt="2026-06-21T18:48:28.404" v="548" actId="26606"/>
          <ac:spMkLst>
            <pc:docMk/>
            <pc:sldMk cId="2048680639" sldId="283"/>
            <ac:spMk id="14" creationId="{72C4834C-B602-4125-8264-BD0D55A5885F}"/>
          </ac:spMkLst>
        </pc:spChg>
        <pc:spChg chg="del">
          <ac:chgData name="Naomi Rund" userId="af68f245fe9b6fa5" providerId="LiveId" clId="{23DD1FCB-4F6B-4463-B985-53A3F01B916F}" dt="2026-06-21T18:48:28.404" v="548" actId="26606"/>
          <ac:spMkLst>
            <pc:docMk/>
            <pc:sldMk cId="2048680639" sldId="283"/>
            <ac:spMk id="16" creationId="{53172EE5-132F-4DD4-8855-4DBBD9C3465E}"/>
          </ac:spMkLst>
        </pc:spChg>
        <pc:spChg chg="add del">
          <ac:chgData name="Naomi Rund" userId="af68f245fe9b6fa5" providerId="LiveId" clId="{23DD1FCB-4F6B-4463-B985-53A3F01B916F}" dt="2026-06-21T19:00:09.575" v="804"/>
          <ac:spMkLst>
            <pc:docMk/>
            <pc:sldMk cId="2048680639" sldId="283"/>
            <ac:spMk id="4103" creationId="{03AF1C04-3FEF-41BD-BB84-2F263765BEBC}"/>
          </ac:spMkLst>
        </pc:spChg>
        <pc:grpChg chg="add del">
          <ac:chgData name="Naomi Rund" userId="af68f245fe9b6fa5" providerId="LiveId" clId="{23DD1FCB-4F6B-4463-B985-53A3F01B916F}" dt="2026-06-21T19:00:09.575" v="804"/>
          <ac:grpSpMkLst>
            <pc:docMk/>
            <pc:sldMk cId="2048680639" sldId="283"/>
            <ac:grpSpMk id="4105" creationId="{B58FB4AD-41E6-47ED-BDA3-A923E30D3741}"/>
          </ac:grpSpMkLst>
        </pc:grpChg>
        <pc:grpChg chg="add del">
          <ac:chgData name="Naomi Rund" userId="af68f245fe9b6fa5" providerId="LiveId" clId="{23DD1FCB-4F6B-4463-B985-53A3F01B916F}" dt="2026-06-21T19:00:09.575" v="804"/>
          <ac:grpSpMkLst>
            <pc:docMk/>
            <pc:sldMk cId="2048680639" sldId="283"/>
            <ac:grpSpMk id="4109" creationId="{74F4E70D-A4C9-44E3-A00A-F3AD121AC194}"/>
          </ac:grpSpMkLst>
        </pc:grpChg>
        <pc:grpChg chg="add del">
          <ac:chgData name="Naomi Rund" userId="af68f245fe9b6fa5" providerId="LiveId" clId="{23DD1FCB-4F6B-4463-B985-53A3F01B916F}" dt="2026-06-21T19:00:09.575" v="804"/>
          <ac:grpSpMkLst>
            <pc:docMk/>
            <pc:sldMk cId="2048680639" sldId="283"/>
            <ac:grpSpMk id="4113" creationId="{E27AF472-EAE3-4572-AB69-B92BD10DBC6D}"/>
          </ac:grpSpMkLst>
        </pc:grpChg>
        <pc:picChg chg="add mod ord modCrop">
          <ac:chgData name="Naomi Rund" userId="af68f245fe9b6fa5" providerId="LiveId" clId="{23DD1FCB-4F6B-4463-B985-53A3F01B916F}" dt="2026-06-21T18:48:52.195" v="550" actId="14100"/>
          <ac:picMkLst>
            <pc:docMk/>
            <pc:sldMk cId="2048680639" sldId="283"/>
            <ac:picMk id="9" creationId="{AEDB8CD8-7A4D-188A-F587-71E1662C6C94}"/>
          </ac:picMkLst>
        </pc:picChg>
        <pc:picChg chg="del">
          <ac:chgData name="Naomi Rund" userId="af68f245fe9b6fa5" providerId="LiveId" clId="{23DD1FCB-4F6B-4463-B985-53A3F01B916F}" dt="2026-06-21T18:48:28.404" v="548" actId="26606"/>
          <ac:picMkLst>
            <pc:docMk/>
            <pc:sldMk cId="2048680639" sldId="283"/>
            <ac:picMk id="12" creationId="{B01A6F03-171F-40B2-8B2C-A061B89241F6}"/>
          </ac:picMkLst>
        </pc:picChg>
        <pc:picChg chg="mod ord">
          <ac:chgData name="Naomi Rund" userId="af68f245fe9b6fa5" providerId="LiveId" clId="{23DD1FCB-4F6B-4463-B985-53A3F01B916F}" dt="2026-06-21T18:48:55.316" v="551" actId="14100"/>
          <ac:picMkLst>
            <pc:docMk/>
            <pc:sldMk cId="2048680639" sldId="283"/>
            <ac:picMk id="4098" creationId="{86DEA94A-7551-26C9-6DAB-5B237C6C6CC1}"/>
          </ac:picMkLst>
        </pc:picChg>
      </pc:sldChg>
      <pc:sldChg chg="addSp modSp mod setBg setClrOvrMap">
        <pc:chgData name="Naomi Rund" userId="af68f245fe9b6fa5" providerId="LiveId" clId="{23DD1FCB-4F6B-4463-B985-53A3F01B916F}" dt="2026-06-21T19:57:22.663" v="3919" actId="20577"/>
        <pc:sldMkLst>
          <pc:docMk/>
          <pc:sldMk cId="2800778000" sldId="284"/>
        </pc:sldMkLst>
        <pc:spChg chg="mod">
          <ac:chgData name="Naomi Rund" userId="af68f245fe9b6fa5" providerId="LiveId" clId="{23DD1FCB-4F6B-4463-B985-53A3F01B916F}" dt="2026-06-21T18:39:48.516" v="278" actId="26606"/>
          <ac:spMkLst>
            <pc:docMk/>
            <pc:sldMk cId="2800778000" sldId="284"/>
            <ac:spMk id="2" creationId="{8BBB9DAA-AC08-0784-B528-EE0C3132617A}"/>
          </ac:spMkLst>
        </pc:spChg>
        <pc:spChg chg="mod">
          <ac:chgData name="Naomi Rund" userId="af68f245fe9b6fa5" providerId="LiveId" clId="{23DD1FCB-4F6B-4463-B985-53A3F01B916F}" dt="2026-06-21T19:57:22.663" v="3919" actId="20577"/>
          <ac:spMkLst>
            <pc:docMk/>
            <pc:sldMk cId="2800778000" sldId="284"/>
            <ac:spMk id="3" creationId="{9CE1C910-7BFE-CD9D-E9CE-AD7B3277B6CE}"/>
          </ac:spMkLst>
        </pc:spChg>
        <pc:spChg chg="add">
          <ac:chgData name="Naomi Rund" userId="af68f245fe9b6fa5" providerId="LiveId" clId="{23DD1FCB-4F6B-4463-B985-53A3F01B916F}" dt="2026-06-21T18:39:48.516" v="278" actId="26606"/>
          <ac:spMkLst>
            <pc:docMk/>
            <pc:sldMk cId="2800778000" sldId="284"/>
            <ac:spMk id="9" creationId="{C6870151-9189-4C3A-8379-EF3D95827A0A}"/>
          </ac:spMkLst>
        </pc:spChg>
        <pc:spChg chg="add">
          <ac:chgData name="Naomi Rund" userId="af68f245fe9b6fa5" providerId="LiveId" clId="{23DD1FCB-4F6B-4463-B985-53A3F01B916F}" dt="2026-06-21T18:39:48.516" v="278" actId="26606"/>
          <ac:spMkLst>
            <pc:docMk/>
            <pc:sldMk cId="2800778000" sldId="284"/>
            <ac:spMk id="11" creationId="{123EA69C-102A-4DD0-9547-05DCD271D159}"/>
          </ac:spMkLst>
        </pc:spChg>
        <pc:spChg chg="add">
          <ac:chgData name="Naomi Rund" userId="af68f245fe9b6fa5" providerId="LiveId" clId="{23DD1FCB-4F6B-4463-B985-53A3F01B916F}" dt="2026-06-21T18:39:48.516" v="278" actId="26606"/>
          <ac:spMkLst>
            <pc:docMk/>
            <pc:sldMk cId="2800778000" sldId="284"/>
            <ac:spMk id="13" creationId="{6A862265-5CA3-4C40-8582-7534C3B03C2A}"/>
          </ac:spMkLst>
        </pc:spChg>
        <pc:spChg chg="add">
          <ac:chgData name="Naomi Rund" userId="af68f245fe9b6fa5" providerId="LiveId" clId="{23DD1FCB-4F6B-4463-B985-53A3F01B916F}" dt="2026-06-21T18:39:48.516" v="278" actId="26606"/>
          <ac:spMkLst>
            <pc:docMk/>
            <pc:sldMk cId="2800778000" sldId="284"/>
            <ac:spMk id="15" creationId="{600EF80B-0391-4082-9AF5-F15B091B4CE9}"/>
          </ac:spMkLst>
        </pc:spChg>
        <pc:spChg chg="add">
          <ac:chgData name="Naomi Rund" userId="af68f245fe9b6fa5" providerId="LiveId" clId="{23DD1FCB-4F6B-4463-B985-53A3F01B916F}" dt="2026-06-21T18:39:48.516" v="278" actId="26606"/>
          <ac:spMkLst>
            <pc:docMk/>
            <pc:sldMk cId="2800778000" sldId="284"/>
            <ac:spMk id="19" creationId="{3FBF03E8-C602-4192-9C52-F84B29FDCC88}"/>
          </ac:spMkLst>
        </pc:spChg>
        <pc:picChg chg="add">
          <ac:chgData name="Naomi Rund" userId="af68f245fe9b6fa5" providerId="LiveId" clId="{23DD1FCB-4F6B-4463-B985-53A3F01B916F}" dt="2026-06-21T18:39:48.516" v="278" actId="26606"/>
          <ac:picMkLst>
            <pc:docMk/>
            <pc:sldMk cId="2800778000" sldId="284"/>
            <ac:picMk id="5" creationId="{38274734-98E4-3BCC-E958-377ED5464BBF}"/>
          </ac:picMkLst>
        </pc:picChg>
        <pc:cxnChg chg="add">
          <ac:chgData name="Naomi Rund" userId="af68f245fe9b6fa5" providerId="LiveId" clId="{23DD1FCB-4F6B-4463-B985-53A3F01B916F}" dt="2026-06-21T18:39:48.516" v="278" actId="26606"/>
          <ac:cxnSpMkLst>
            <pc:docMk/>
            <pc:sldMk cId="2800778000" sldId="284"/>
            <ac:cxnSpMk id="17" creationId="{D33AC32D-5F44-45F7-A0BD-7C11A86BED57}"/>
          </ac:cxnSpMkLst>
        </pc:cxnChg>
      </pc:sldChg>
      <pc:sldChg chg="del">
        <pc:chgData name="Naomi Rund" userId="af68f245fe9b6fa5" providerId="LiveId" clId="{23DD1FCB-4F6B-4463-B985-53A3F01B916F}" dt="2026-06-21T18:39:16.836" v="263" actId="2696"/>
        <pc:sldMkLst>
          <pc:docMk/>
          <pc:sldMk cId="4109286420" sldId="285"/>
        </pc:sldMkLst>
      </pc:sldChg>
      <pc:sldChg chg="modSp mod">
        <pc:chgData name="Naomi Rund" userId="af68f245fe9b6fa5" providerId="LiveId" clId="{23DD1FCB-4F6B-4463-B985-53A3F01B916F}" dt="2026-06-21T20:09:36.389" v="4201" actId="20577"/>
        <pc:sldMkLst>
          <pc:docMk/>
          <pc:sldMk cId="1868863081" sldId="286"/>
        </pc:sldMkLst>
        <pc:spChg chg="mod">
          <ac:chgData name="Naomi Rund" userId="af68f245fe9b6fa5" providerId="LiveId" clId="{23DD1FCB-4F6B-4463-B985-53A3F01B916F}" dt="2026-06-21T18:40:48.893" v="335"/>
          <ac:spMkLst>
            <pc:docMk/>
            <pc:sldMk cId="1868863081" sldId="286"/>
            <ac:spMk id="2" creationId="{87BAFB18-9E01-A58E-4450-5497669D03D9}"/>
          </ac:spMkLst>
        </pc:spChg>
        <pc:spChg chg="mod">
          <ac:chgData name="Naomi Rund" userId="af68f245fe9b6fa5" providerId="LiveId" clId="{23DD1FCB-4F6B-4463-B985-53A3F01B916F}" dt="2026-06-21T20:09:36.389" v="4201" actId="20577"/>
          <ac:spMkLst>
            <pc:docMk/>
            <pc:sldMk cId="1868863081" sldId="286"/>
            <ac:spMk id="3" creationId="{9C7D2962-F79E-5D4E-DD55-57C6C66C3079}"/>
          </ac:spMkLst>
        </pc:spChg>
      </pc:sldChg>
      <pc:sldChg chg="modSp mod ord">
        <pc:chgData name="Naomi Rund" userId="af68f245fe9b6fa5" providerId="LiveId" clId="{23DD1FCB-4F6B-4463-B985-53A3F01B916F}" dt="2026-06-21T20:04:52.685" v="4148" actId="20577"/>
        <pc:sldMkLst>
          <pc:docMk/>
          <pc:sldMk cId="1369264045" sldId="287"/>
        </pc:sldMkLst>
        <pc:spChg chg="mod">
          <ac:chgData name="Naomi Rund" userId="af68f245fe9b6fa5" providerId="LiveId" clId="{23DD1FCB-4F6B-4463-B985-53A3F01B916F}" dt="2026-06-21T19:28:28.709" v="1945"/>
          <ac:spMkLst>
            <pc:docMk/>
            <pc:sldMk cId="1369264045" sldId="287"/>
            <ac:spMk id="2" creationId="{F30E5D26-C6E6-EBD9-C8AB-7BB76730A73B}"/>
          </ac:spMkLst>
        </pc:spChg>
        <pc:spChg chg="mod">
          <ac:chgData name="Naomi Rund" userId="af68f245fe9b6fa5" providerId="LiveId" clId="{23DD1FCB-4F6B-4463-B985-53A3F01B916F}" dt="2026-06-21T20:04:52.685" v="4148" actId="20577"/>
          <ac:spMkLst>
            <pc:docMk/>
            <pc:sldMk cId="1369264045" sldId="287"/>
            <ac:spMk id="3" creationId="{AD140175-9FF3-DE30-C21A-537589CC3906}"/>
          </ac:spMkLst>
        </pc:spChg>
      </pc:sldChg>
      <pc:sldChg chg="modSp mod ord">
        <pc:chgData name="Naomi Rund" userId="af68f245fe9b6fa5" providerId="LiveId" clId="{23DD1FCB-4F6B-4463-B985-53A3F01B916F}" dt="2026-06-21T19:40:11.635" v="2471" actId="20577"/>
        <pc:sldMkLst>
          <pc:docMk/>
          <pc:sldMk cId="2824790623" sldId="288"/>
        </pc:sldMkLst>
        <pc:spChg chg="mod">
          <ac:chgData name="Naomi Rund" userId="af68f245fe9b6fa5" providerId="LiveId" clId="{23DD1FCB-4F6B-4463-B985-53A3F01B916F}" dt="2026-06-21T19:39:53.432" v="2462" actId="113"/>
          <ac:spMkLst>
            <pc:docMk/>
            <pc:sldMk cId="2824790623" sldId="288"/>
            <ac:spMk id="2" creationId="{B1A5047F-5F51-EC2D-238F-A867EADB25E3}"/>
          </ac:spMkLst>
        </pc:spChg>
        <pc:spChg chg="mod">
          <ac:chgData name="Naomi Rund" userId="af68f245fe9b6fa5" providerId="LiveId" clId="{23DD1FCB-4F6B-4463-B985-53A3F01B916F}" dt="2026-06-21T19:40:11.635" v="2471" actId="20577"/>
          <ac:spMkLst>
            <pc:docMk/>
            <pc:sldMk cId="2824790623" sldId="288"/>
            <ac:spMk id="3" creationId="{B07FDF16-B178-4A3E-85A7-094CD779F15F}"/>
          </ac:spMkLst>
        </pc:spChg>
      </pc:sldChg>
      <pc:sldChg chg="modSp mod ord">
        <pc:chgData name="Naomi Rund" userId="af68f245fe9b6fa5" providerId="LiveId" clId="{23DD1FCB-4F6B-4463-B985-53A3F01B916F}" dt="2026-06-21T19:50:53.420" v="3377" actId="20577"/>
        <pc:sldMkLst>
          <pc:docMk/>
          <pc:sldMk cId="2035445724" sldId="289"/>
        </pc:sldMkLst>
        <pc:spChg chg="mod">
          <ac:chgData name="Naomi Rund" userId="af68f245fe9b6fa5" providerId="LiveId" clId="{23DD1FCB-4F6B-4463-B985-53A3F01B916F}" dt="2026-06-21T19:50:34.536" v="3369"/>
          <ac:spMkLst>
            <pc:docMk/>
            <pc:sldMk cId="2035445724" sldId="289"/>
            <ac:spMk id="2" creationId="{23920EB9-50F5-3534-DB84-6D3BA100A53F}"/>
          </ac:spMkLst>
        </pc:spChg>
        <pc:spChg chg="mod">
          <ac:chgData name="Naomi Rund" userId="af68f245fe9b6fa5" providerId="LiveId" clId="{23DD1FCB-4F6B-4463-B985-53A3F01B916F}" dt="2026-06-21T19:50:53.420" v="3377" actId="20577"/>
          <ac:spMkLst>
            <pc:docMk/>
            <pc:sldMk cId="2035445724" sldId="289"/>
            <ac:spMk id="3" creationId="{69D396F0-ABAE-939E-8BDB-A82E2D7CAE52}"/>
          </ac:spMkLst>
        </pc:spChg>
      </pc:sldChg>
      <pc:sldChg chg="modSp mod ord">
        <pc:chgData name="Naomi Rund" userId="af68f245fe9b6fa5" providerId="LiveId" clId="{23DD1FCB-4F6B-4463-B985-53A3F01B916F}" dt="2026-06-21T19:41:52.197" v="2495" actId="403"/>
        <pc:sldMkLst>
          <pc:docMk/>
          <pc:sldMk cId="2533754905" sldId="290"/>
        </pc:sldMkLst>
        <pc:spChg chg="mod">
          <ac:chgData name="Naomi Rund" userId="af68f245fe9b6fa5" providerId="LiveId" clId="{23DD1FCB-4F6B-4463-B985-53A3F01B916F}" dt="2026-06-21T19:41:38.330" v="2492" actId="113"/>
          <ac:spMkLst>
            <pc:docMk/>
            <pc:sldMk cId="2533754905" sldId="290"/>
            <ac:spMk id="2" creationId="{7FD3F51C-6769-2B57-43A0-5E70EFF3C746}"/>
          </ac:spMkLst>
        </pc:spChg>
        <pc:spChg chg="mod">
          <ac:chgData name="Naomi Rund" userId="af68f245fe9b6fa5" providerId="LiveId" clId="{23DD1FCB-4F6B-4463-B985-53A3F01B916F}" dt="2026-06-21T19:41:52.197" v="2495" actId="403"/>
          <ac:spMkLst>
            <pc:docMk/>
            <pc:sldMk cId="2533754905" sldId="290"/>
            <ac:spMk id="3" creationId="{B57CD19C-97C5-23F9-A730-E45585587E31}"/>
          </ac:spMkLst>
        </pc:spChg>
      </pc:sldChg>
      <pc:sldChg chg="modSp mod ord">
        <pc:chgData name="Naomi Rund" userId="af68f245fe9b6fa5" providerId="LiveId" clId="{23DD1FCB-4F6B-4463-B985-53A3F01B916F}" dt="2026-06-21T19:50:01.522" v="3368" actId="20577"/>
        <pc:sldMkLst>
          <pc:docMk/>
          <pc:sldMk cId="1323629274" sldId="291"/>
        </pc:sldMkLst>
        <pc:spChg chg="mod">
          <ac:chgData name="Naomi Rund" userId="af68f245fe9b6fa5" providerId="LiveId" clId="{23DD1FCB-4F6B-4463-B985-53A3F01B916F}" dt="2026-06-21T19:40:45.941" v="2474" actId="113"/>
          <ac:spMkLst>
            <pc:docMk/>
            <pc:sldMk cId="1323629274" sldId="291"/>
            <ac:spMk id="2" creationId="{78C44008-BA33-5796-D516-75F866D3AEEE}"/>
          </ac:spMkLst>
        </pc:spChg>
        <pc:spChg chg="mod">
          <ac:chgData name="Naomi Rund" userId="af68f245fe9b6fa5" providerId="LiveId" clId="{23DD1FCB-4F6B-4463-B985-53A3F01B916F}" dt="2026-06-21T19:50:01.522" v="3368" actId="20577"/>
          <ac:spMkLst>
            <pc:docMk/>
            <pc:sldMk cId="1323629274" sldId="291"/>
            <ac:spMk id="3" creationId="{3E6B6918-EB8C-7A72-B685-A5E37F69D98C}"/>
          </ac:spMkLst>
        </pc:spChg>
      </pc:sldChg>
      <pc:sldChg chg="modSp mod ord">
        <pc:chgData name="Naomi Rund" userId="af68f245fe9b6fa5" providerId="LiveId" clId="{23DD1FCB-4F6B-4463-B985-53A3F01B916F}" dt="2026-06-21T20:03:31.900" v="4120" actId="14100"/>
        <pc:sldMkLst>
          <pc:docMk/>
          <pc:sldMk cId="3895198288" sldId="292"/>
        </pc:sldMkLst>
        <pc:spChg chg="mod">
          <ac:chgData name="Naomi Rund" userId="af68f245fe9b6fa5" providerId="LiveId" clId="{23DD1FCB-4F6B-4463-B985-53A3F01B916F}" dt="2026-06-21T19:00:24.852" v="807" actId="20577"/>
          <ac:spMkLst>
            <pc:docMk/>
            <pc:sldMk cId="3895198288" sldId="292"/>
            <ac:spMk id="2" creationId="{77EA91FB-E3F0-EC99-4D4E-8D8CAE333AF9}"/>
          </ac:spMkLst>
        </pc:spChg>
        <pc:spChg chg="mod">
          <ac:chgData name="Naomi Rund" userId="af68f245fe9b6fa5" providerId="LiveId" clId="{23DD1FCB-4F6B-4463-B985-53A3F01B916F}" dt="2026-06-21T20:03:31.900" v="4120" actId="14100"/>
          <ac:spMkLst>
            <pc:docMk/>
            <pc:sldMk cId="3895198288" sldId="292"/>
            <ac:spMk id="3" creationId="{3DA0A775-1868-1794-EC7A-4A58B7DD776F}"/>
          </ac:spMkLst>
        </pc:spChg>
      </pc:sldChg>
      <pc:sldChg chg="modSp mod ord">
        <pc:chgData name="Naomi Rund" userId="af68f245fe9b6fa5" providerId="LiveId" clId="{23DD1FCB-4F6B-4463-B985-53A3F01B916F}" dt="2026-06-21T20:04:16.213" v="4135" actId="20577"/>
        <pc:sldMkLst>
          <pc:docMk/>
          <pc:sldMk cId="450132352" sldId="293"/>
        </pc:sldMkLst>
        <pc:spChg chg="mod">
          <ac:chgData name="Naomi Rund" userId="af68f245fe9b6fa5" providerId="LiveId" clId="{23DD1FCB-4F6B-4463-B985-53A3F01B916F}" dt="2026-06-21T19:00:29.048" v="808" actId="20577"/>
          <ac:spMkLst>
            <pc:docMk/>
            <pc:sldMk cId="450132352" sldId="293"/>
            <ac:spMk id="2" creationId="{25E25191-23E9-2795-4EB9-386EDA898D34}"/>
          </ac:spMkLst>
        </pc:spChg>
        <pc:spChg chg="mod">
          <ac:chgData name="Naomi Rund" userId="af68f245fe9b6fa5" providerId="LiveId" clId="{23DD1FCB-4F6B-4463-B985-53A3F01B916F}" dt="2026-06-21T20:04:16.213" v="4135" actId="20577"/>
          <ac:spMkLst>
            <pc:docMk/>
            <pc:sldMk cId="450132352" sldId="293"/>
            <ac:spMk id="3" creationId="{4DD09777-80E2-B36B-F0A9-517F1444D81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1A1244-F60F-4E93-A672-8B5EFB73F7A4}"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E2364F-E94F-4DDF-A55D-DE8066F98FCC}" type="slidenum">
              <a:rPr lang="en-US" smtClean="0"/>
              <a:t>‹#›</a:t>
            </a:fld>
            <a:endParaRPr lang="en-US"/>
          </a:p>
        </p:txBody>
      </p:sp>
    </p:spTree>
    <p:extLst>
      <p:ext uri="{BB962C8B-B14F-4D97-AF65-F5344CB8AC3E}">
        <p14:creationId xmlns:p14="http://schemas.microsoft.com/office/powerpoint/2010/main" val="273248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no internet for the first few weeks I did easily use 20 GB of data in my home alone</a:t>
            </a:r>
          </a:p>
          <a:p>
            <a:r>
              <a:rPr lang="en-US" dirty="0"/>
              <a:t>If unable to ask BOE before leaving, try asking your predecessor if you’re allowed to have contact with them</a:t>
            </a:r>
          </a:p>
          <a:p>
            <a:endParaRPr lang="en-US" dirty="0"/>
          </a:p>
        </p:txBody>
      </p:sp>
      <p:sp>
        <p:nvSpPr>
          <p:cNvPr id="4" name="Slide Number Placeholder 3"/>
          <p:cNvSpPr>
            <a:spLocks noGrp="1"/>
          </p:cNvSpPr>
          <p:nvPr>
            <p:ph type="sldNum" sz="quarter" idx="5"/>
          </p:nvPr>
        </p:nvSpPr>
        <p:spPr/>
        <p:txBody>
          <a:bodyPr/>
          <a:lstStyle/>
          <a:p>
            <a:fld id="{94E2364F-E94F-4DDF-A55D-DE8066F98FCC}" type="slidenum">
              <a:rPr lang="en-US" smtClean="0"/>
              <a:t>5</a:t>
            </a:fld>
            <a:endParaRPr lang="en-US"/>
          </a:p>
        </p:txBody>
      </p:sp>
    </p:spTree>
    <p:extLst>
      <p:ext uri="{BB962C8B-B14F-4D97-AF65-F5344CB8AC3E}">
        <p14:creationId xmlns:p14="http://schemas.microsoft.com/office/powerpoint/2010/main" val="2414151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02313-FEF9-300E-A024-DB17CDBF0F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6529F0-100D-E1A7-54B2-0F249190A8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C0DE83-DD33-C8FC-8C0C-71A29DA0BE1A}"/>
              </a:ext>
            </a:extLst>
          </p:cNvPr>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a:extLst>
              <a:ext uri="{FF2B5EF4-FFF2-40B4-BE49-F238E27FC236}">
                <a16:creationId xmlns:a16="http://schemas.microsoft.com/office/drawing/2014/main" id="{D7BF9C14-E08D-863A-1EAF-869306E624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AA73E2-D8B8-B78A-20E2-C884548E8A29}"/>
              </a:ext>
            </a:extLst>
          </p:cNvPr>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3773322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D9174-070C-F9CA-9F74-95B32F0CF4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043D28-1EB2-6D06-0EB9-298273823E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BFDB57-24CB-8781-A9D9-D660DAB95389}"/>
              </a:ext>
            </a:extLst>
          </p:cNvPr>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a:extLst>
              <a:ext uri="{FF2B5EF4-FFF2-40B4-BE49-F238E27FC236}">
                <a16:creationId xmlns:a16="http://schemas.microsoft.com/office/drawing/2014/main" id="{B27FD9C9-1949-AA70-5903-40449E3349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9100D-6589-437A-74BB-ABC4B3A47F8C}"/>
              </a:ext>
            </a:extLst>
          </p:cNvPr>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3201381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9B438-C1FE-3486-58A2-57D11DA623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8C8AED-4CDB-CDBD-8737-86649CB73B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B5E879-A4DA-5370-1603-04BA0026A2C4}"/>
              </a:ext>
            </a:extLst>
          </p:cNvPr>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a:extLst>
              <a:ext uri="{FF2B5EF4-FFF2-40B4-BE49-F238E27FC236}">
                <a16:creationId xmlns:a16="http://schemas.microsoft.com/office/drawing/2014/main" id="{C2BD3C7C-3EB5-6FF8-1537-9FDB6E91EE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6F05B1-BAE0-56D0-1FCC-48D689092A1A}"/>
              </a:ext>
            </a:extLst>
          </p:cNvPr>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1824016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47A53-F162-95E2-F8E4-1616E6E71C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446C3C-3B8E-09A3-BE7F-944851490C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41D821-9EC5-C87D-19AF-144EDF0299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7F1360C-B893-AABA-FB30-53A9148BC726}"/>
              </a:ext>
            </a:extLst>
          </p:cNvPr>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a:extLst>
              <a:ext uri="{FF2B5EF4-FFF2-40B4-BE49-F238E27FC236}">
                <a16:creationId xmlns:a16="http://schemas.microsoft.com/office/drawing/2014/main" id="{6E7D54E3-85B1-AA92-D179-858C1F21DD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6B1AA7-26D2-8B54-C673-2A9F39A2A55E}"/>
              </a:ext>
            </a:extLst>
          </p:cNvPr>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1377691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8312-8801-6EF3-90B2-7214EC2E3E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8C3D9F2-C09C-B5F7-D3CB-72A0810887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72D71F-A7AC-D6FA-A213-FA6A43C096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37066F-3FA4-870B-CD25-56D7579ADF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FE8097-5895-8670-09A1-F7E49CFAF5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4B3FA0-7F42-17D1-8D81-2D157C795154}"/>
              </a:ext>
            </a:extLst>
          </p:cNvPr>
          <p:cNvSpPr>
            <a:spLocks noGrp="1"/>
          </p:cNvSpPr>
          <p:nvPr>
            <p:ph type="dt" sz="half" idx="10"/>
          </p:nvPr>
        </p:nvSpPr>
        <p:spPr/>
        <p:txBody>
          <a:bodyPr/>
          <a:lstStyle/>
          <a:p>
            <a:fld id="{37EEEA37-916F-4570-A0B2-44BBCB484FC8}" type="datetimeFigureOut">
              <a:rPr lang="en-US" smtClean="0"/>
              <a:t>6/21/2026</a:t>
            </a:fld>
            <a:endParaRPr lang="en-US"/>
          </a:p>
        </p:txBody>
      </p:sp>
      <p:sp>
        <p:nvSpPr>
          <p:cNvPr id="8" name="Footer Placeholder 7">
            <a:extLst>
              <a:ext uri="{FF2B5EF4-FFF2-40B4-BE49-F238E27FC236}">
                <a16:creationId xmlns:a16="http://schemas.microsoft.com/office/drawing/2014/main" id="{3BE395C8-433F-D9DE-07A9-F190022C525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4D78C2-7EE2-C930-EF8A-881FB47E6D6F}"/>
              </a:ext>
            </a:extLst>
          </p:cNvPr>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3135744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01531-F1DA-FDA6-40A3-5613B3136A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80AA04-F0E8-4D59-7B8D-3C4DC459CA14}"/>
              </a:ext>
            </a:extLst>
          </p:cNvPr>
          <p:cNvSpPr>
            <a:spLocks noGrp="1"/>
          </p:cNvSpPr>
          <p:nvPr>
            <p:ph type="dt" sz="half" idx="10"/>
          </p:nvPr>
        </p:nvSpPr>
        <p:spPr/>
        <p:txBody>
          <a:bodyPr/>
          <a:lstStyle/>
          <a:p>
            <a:fld id="{37EEEA37-916F-4570-A0B2-44BBCB484FC8}" type="datetimeFigureOut">
              <a:rPr lang="en-US" smtClean="0"/>
              <a:t>6/21/2026</a:t>
            </a:fld>
            <a:endParaRPr lang="en-US"/>
          </a:p>
        </p:txBody>
      </p:sp>
      <p:sp>
        <p:nvSpPr>
          <p:cNvPr id="4" name="Footer Placeholder 3">
            <a:extLst>
              <a:ext uri="{FF2B5EF4-FFF2-40B4-BE49-F238E27FC236}">
                <a16:creationId xmlns:a16="http://schemas.microsoft.com/office/drawing/2014/main" id="{F32C9480-52CD-EC1D-2838-87FE9273FA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588032-B656-D4AC-B1E0-C0D0E38514AC}"/>
              </a:ext>
            </a:extLst>
          </p:cNvPr>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3509108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6207C5-FD03-E66A-0563-1E7FEF1A17AC}"/>
              </a:ext>
            </a:extLst>
          </p:cNvPr>
          <p:cNvSpPr>
            <a:spLocks noGrp="1"/>
          </p:cNvSpPr>
          <p:nvPr>
            <p:ph type="dt" sz="half" idx="10"/>
          </p:nvPr>
        </p:nvSpPr>
        <p:spPr/>
        <p:txBody>
          <a:bodyPr/>
          <a:lstStyle/>
          <a:p>
            <a:fld id="{37EEEA37-916F-4570-A0B2-44BBCB484FC8}" type="datetimeFigureOut">
              <a:rPr lang="en-US" smtClean="0"/>
              <a:t>6/21/2026</a:t>
            </a:fld>
            <a:endParaRPr lang="en-US"/>
          </a:p>
        </p:txBody>
      </p:sp>
      <p:sp>
        <p:nvSpPr>
          <p:cNvPr id="3" name="Footer Placeholder 2">
            <a:extLst>
              <a:ext uri="{FF2B5EF4-FFF2-40B4-BE49-F238E27FC236}">
                <a16:creationId xmlns:a16="http://schemas.microsoft.com/office/drawing/2014/main" id="{E82B66A9-0025-D8EB-8D8A-B0545C6591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FF390E-7581-E76A-70A1-3AF269DEE733}"/>
              </a:ext>
            </a:extLst>
          </p:cNvPr>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2772053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45221-858B-B739-6682-EE559610A8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E947A2-AEE4-FA91-D57B-B00A4EE9E9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4CE32B-D780-51A2-E5EE-01D35A800F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300DB6-9923-DD38-AA24-F060ECF10D0C}"/>
              </a:ext>
            </a:extLst>
          </p:cNvPr>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a:extLst>
              <a:ext uri="{FF2B5EF4-FFF2-40B4-BE49-F238E27FC236}">
                <a16:creationId xmlns:a16="http://schemas.microsoft.com/office/drawing/2014/main" id="{F13E6216-ADB7-9B12-26A9-D9528301B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29041-C08A-C4F1-A285-EDEF7F08A6CC}"/>
              </a:ext>
            </a:extLst>
          </p:cNvPr>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1517436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51A8-1460-E9B6-F83B-1A17788D89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00D5CF-B4ED-696C-8B42-6EC0F9AB0A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45BD9F-E923-E443-3663-E27D52D1CE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2C6CC1-B41B-4A9A-C33A-1F51557AE442}"/>
              </a:ext>
            </a:extLst>
          </p:cNvPr>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a:extLst>
              <a:ext uri="{FF2B5EF4-FFF2-40B4-BE49-F238E27FC236}">
                <a16:creationId xmlns:a16="http://schemas.microsoft.com/office/drawing/2014/main" id="{7C0835A0-BDA3-BB5F-BBB1-5028C532DF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604242-C2C2-AB10-A996-B5A540E6CDFD}"/>
              </a:ext>
            </a:extLst>
          </p:cNvPr>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435550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310-CD88-F727-7369-5C598CCE52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A30923-F8B4-2155-4ABE-62F5ED5A14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8BA4B7-5703-CF3F-E218-82D9DC9FD78E}"/>
              </a:ext>
            </a:extLst>
          </p:cNvPr>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a:extLst>
              <a:ext uri="{FF2B5EF4-FFF2-40B4-BE49-F238E27FC236}">
                <a16:creationId xmlns:a16="http://schemas.microsoft.com/office/drawing/2014/main" id="{F5320DD1-E1A8-AA68-6E45-DEF810F7DA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018B64-2AF4-DE85-E9DA-8FC6C5CDCA89}"/>
              </a:ext>
            </a:extLst>
          </p:cNvPr>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1613216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3D421C-D526-A6E9-AEBA-D4D942B9FF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D15A79-D808-F820-6D8F-2A192271AC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7BE154-FD51-4D38-BA3F-1B5275F352E3}"/>
              </a:ext>
            </a:extLst>
          </p:cNvPr>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a:extLst>
              <a:ext uri="{FF2B5EF4-FFF2-40B4-BE49-F238E27FC236}">
                <a16:creationId xmlns:a16="http://schemas.microsoft.com/office/drawing/2014/main" id="{AECBE81E-8122-4E2A-7995-E83237D912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F205B2-A0BF-086A-2CA3-AC2DC3B37D3C}"/>
              </a:ext>
            </a:extLst>
          </p:cNvPr>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3090575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934C2C0B-2DFD-436D-B616-7073B0F1D900}"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67900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39017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88712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69968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EEEA37-916F-4570-A0B2-44BBCB484FC8}" type="datetimeFigureOut">
              <a:rPr lang="en-US" smtClean="0"/>
              <a:t>6/21/2026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4C2C0B-2DFD-436D-B616-7073B0F1D900}"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440917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EEEA37-916F-4570-A0B2-44BBCB484FC8}"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4C2C0B-2DFD-436D-B616-7073B0F1D900}"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64118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EEEA37-916F-4570-A0B2-44BBCB484FC8}" type="datetimeFigureOut">
              <a:rPr lang="en-US" smtClean="0"/>
              <a:t>6/21/2026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21394566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3823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048494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277450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301130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934C2C0B-2DFD-436D-B616-7073B0F1D900}"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507801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535842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28097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84969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EEEA37-916F-4570-A0B2-44BBCB484FC8}" type="datetimeFigureOut">
              <a:rPr lang="en-US" smtClean="0"/>
              <a:t>6/21/2026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4C2C0B-2DFD-436D-B616-7073B0F1D900}"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920562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EEEA37-916F-4570-A0B2-44BBCB484FC8}"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4C2C0B-2DFD-436D-B616-7073B0F1D900}"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465581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EEEA37-916F-4570-A0B2-44BBCB484FC8}" type="datetimeFigureOut">
              <a:rPr lang="en-US" smtClean="0"/>
              <a:t>6/21/2026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39437205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260829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986297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689940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749625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3652464084"/>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22055685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34014819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26721180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EEEA37-916F-4570-A0B2-44BBCB484FC8}" type="datetimeFigureOut">
              <a:rPr lang="en-US" smtClean="0"/>
              <a:t>6/21/2026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28199323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EEEA37-916F-4570-A0B2-44BBCB484FC8}"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3327495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37EEEA37-916F-4570-A0B2-44BBCB484FC8}" type="datetimeFigureOut">
              <a:rPr lang="en-US" smtClean="0"/>
              <a:t>6/21/2026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24314216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8754941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20777100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27506334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27589992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21321996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38919415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6620115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26868837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36906374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8805726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934C2C0B-2DFD-436D-B616-7073B0F1D900}"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15299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573749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13670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20360527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EEEA37-916F-4570-A0B2-44BBCB484FC8}" type="datetimeFigureOut">
              <a:rPr lang="en-US" smtClean="0"/>
              <a:t>6/21/2026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4C2C0B-2DFD-436D-B616-7073B0F1D900}"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37915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EEEA37-916F-4570-A0B2-44BBCB484FC8}"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4C2C0B-2DFD-436D-B616-7073B0F1D90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095240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EEEA37-916F-4570-A0B2-44BBCB484FC8}" type="datetimeFigureOut">
              <a:rPr lang="en-US" smtClean="0"/>
              <a:t>6/21/2026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35419596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34147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15936853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EEEA37-916F-4570-A0B2-44BBCB484FC8}"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13527710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50745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52475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spTree>
    <p:extLst>
      <p:ext uri="{BB962C8B-B14F-4D97-AF65-F5344CB8AC3E}">
        <p14:creationId xmlns:p14="http://schemas.microsoft.com/office/powerpoint/2010/main" val="12486868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9513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21546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10541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EEEA37-916F-4570-A0B2-44BBCB484FC8}"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C2C0B-2DFD-436D-B616-7073B0F1D900}"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9838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theme" Target="../theme/theme5.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image" Target="../media/image8.pn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19" Type="http://schemas.openxmlformats.org/officeDocument/2006/relationships/image" Target="../media/image7.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E2CADE-840B-95AE-3596-0435451D4E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217C90-314A-7EDC-2094-0C8B03171D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58FE54-26EF-86CC-51D3-D4B057891E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EEEA37-916F-4570-A0B2-44BBCB484FC8}" type="datetimeFigureOut">
              <a:rPr lang="en-US" smtClean="0"/>
              <a:t>6/21/2026</a:t>
            </a:fld>
            <a:endParaRPr lang="en-US"/>
          </a:p>
        </p:txBody>
      </p:sp>
      <p:sp>
        <p:nvSpPr>
          <p:cNvPr id="5" name="Footer Placeholder 4">
            <a:extLst>
              <a:ext uri="{FF2B5EF4-FFF2-40B4-BE49-F238E27FC236}">
                <a16:creationId xmlns:a16="http://schemas.microsoft.com/office/drawing/2014/main" id="{023B2F49-3043-B254-B0D1-DC1AFD68E0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9A2094F-7902-2E49-2612-8F9CF96870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4C2C0B-2DFD-436D-B616-7073B0F1D900}" type="slidenum">
              <a:rPr lang="en-US" smtClean="0"/>
              <a:t>‹#›</a:t>
            </a:fld>
            <a:endParaRPr lang="en-US"/>
          </a:p>
        </p:txBody>
      </p:sp>
    </p:spTree>
    <p:extLst>
      <p:ext uri="{BB962C8B-B14F-4D97-AF65-F5344CB8AC3E}">
        <p14:creationId xmlns:p14="http://schemas.microsoft.com/office/powerpoint/2010/main" val="2968665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7EEEA37-916F-4570-A0B2-44BBCB484FC8}" type="datetimeFigureOut">
              <a:rPr lang="en-US" smtClean="0"/>
              <a:t>6/21/2026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34C2C0B-2DFD-436D-B616-7073B0F1D900}"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37652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7EEEA37-916F-4570-A0B2-44BBCB484FC8}" type="datetimeFigureOut">
              <a:rPr lang="en-US" smtClean="0"/>
              <a:t>6/21/2026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34C2C0B-2DFD-436D-B616-7073B0F1D900}"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14330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7EEEA37-916F-4570-A0B2-44BBCB484FC8}" type="datetimeFigureOut">
              <a:rPr lang="en-US" smtClean="0"/>
              <a:t>6/21/2026</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34C2C0B-2DFD-436D-B616-7073B0F1D900}" type="slidenum">
              <a:rPr lang="en-US" smtClean="0"/>
              <a:t>‹#›</a:t>
            </a:fld>
            <a:endParaRPr lang="en-US"/>
          </a:p>
        </p:txBody>
      </p:sp>
    </p:spTree>
    <p:extLst>
      <p:ext uri="{BB962C8B-B14F-4D97-AF65-F5344CB8AC3E}">
        <p14:creationId xmlns:p14="http://schemas.microsoft.com/office/powerpoint/2010/main" val="98699249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7EEEA37-916F-4570-A0B2-44BBCB484FC8}" type="datetimeFigureOut">
              <a:rPr lang="en-US" smtClean="0"/>
              <a:t>6/21/2026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34C2C0B-2DFD-436D-B616-7073B0F1D900}" type="slidenum">
              <a:rPr lang="en-US" smtClean="0"/>
              <a:t>‹#›</a:t>
            </a:fld>
            <a:endParaRPr lang="en-US"/>
          </a:p>
        </p:txBody>
      </p:sp>
    </p:spTree>
    <p:extLst>
      <p:ext uri="{BB962C8B-B14F-4D97-AF65-F5344CB8AC3E}">
        <p14:creationId xmlns:p14="http://schemas.microsoft.com/office/powerpoint/2010/main" val="396942862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hyperlink" Target="http://www.flickr.com/photos/vorack/22965319/"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hyperlink" Target="https://www.flickr.com/photos/decadence/21989495454" TargetMode="External"/><Relationship Id="rId2" Type="http://schemas.openxmlformats.org/officeDocument/2006/relationships/image" Target="../media/image19.jpg"/><Relationship Id="rId1" Type="http://schemas.openxmlformats.org/officeDocument/2006/relationships/slideLayout" Target="../slideLayouts/slideLayout19.xml"/><Relationship Id="rId5" Type="http://schemas.openxmlformats.org/officeDocument/2006/relationships/hyperlink" Target="https://foto.wuestenigel.com/polished-white-rice-in-glass-jar/" TargetMode="Externa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https://www.repasodelengua.com/2009/" TargetMode="External"/><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Surviving Day One Of Work In Japan | Halfway Anywhere">
            <a:extLst>
              <a:ext uri="{FF2B5EF4-FFF2-40B4-BE49-F238E27FC236}">
                <a16:creationId xmlns:a16="http://schemas.microsoft.com/office/drawing/2014/main" id="{2D9454BC-F493-A860-EB35-267BBDE11705}"/>
              </a:ext>
            </a:extLst>
          </p:cNvPr>
          <p:cNvPicPr>
            <a:picLocks noChangeAspect="1"/>
          </p:cNvPicPr>
          <p:nvPr/>
        </p:nvPicPr>
        <p:blipFill>
          <a:blip r:embed="rId2"/>
          <a:srcRect t="22569" b="2431"/>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D5FDF7-DCD5-A035-4420-82580E2C9140}"/>
              </a:ext>
            </a:extLst>
          </p:cNvPr>
          <p:cNvSpPr>
            <a:spLocks noGrp="1"/>
          </p:cNvSpPr>
          <p:nvPr>
            <p:ph type="ctrTitle"/>
          </p:nvPr>
        </p:nvSpPr>
        <p:spPr>
          <a:xfrm>
            <a:off x="523875" y="5317240"/>
            <a:ext cx="11210925" cy="744836"/>
          </a:xfrm>
        </p:spPr>
        <p:txBody>
          <a:bodyPr vert="horz" lIns="91440" tIns="45720" rIns="91440" bIns="45720" rtlCol="0" anchor="ctr">
            <a:normAutofit/>
          </a:bodyPr>
          <a:lstStyle/>
          <a:p>
            <a:r>
              <a:rPr lang="en-US" sz="3600" i="1" dirty="0">
                <a:solidFill>
                  <a:schemeClr val="tx1">
                    <a:lumMod val="85000"/>
                    <a:lumOff val="15000"/>
                  </a:schemeClr>
                </a:solidFill>
              </a:rPr>
              <a:t>School Etiquette &amp; Navigating the Staffroom</a:t>
            </a:r>
            <a:endParaRPr lang="en-US" sz="3600" dirty="0">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AutoShape 4" descr="Surviving Day One Of Work In Japan | Halfway Anywhere">
            <a:extLst>
              <a:ext uri="{FF2B5EF4-FFF2-40B4-BE49-F238E27FC236}">
                <a16:creationId xmlns:a16="http://schemas.microsoft.com/office/drawing/2014/main" id="{FC308456-843D-5BB3-4990-1EA887F479F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Surviving Day One Of Work In Japan | Halfway Anywhere">
            <a:extLst>
              <a:ext uri="{FF2B5EF4-FFF2-40B4-BE49-F238E27FC236}">
                <a16:creationId xmlns:a16="http://schemas.microsoft.com/office/drawing/2014/main" id="{49159D4C-5BA7-6B2B-42C3-D070F306F495}"/>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43219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93898FF-D987-4B0E-BFB4-85F5EB356D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EB84055-029C-4E86-8844-D05D96C02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8A2842C0-6210-4FDB-B1FF-C14C927377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3" name="Rectangle 12">
            <a:extLst>
              <a:ext uri="{FF2B5EF4-FFF2-40B4-BE49-F238E27FC236}">
                <a16:creationId xmlns:a16="http://schemas.microsoft.com/office/drawing/2014/main" id="{799037F2-4CAF-446B-90DB-1480B247A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128589C-AF3D-49CF-BD92-C1D1D2F53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5844" y="1110000"/>
            <a:ext cx="10195740" cy="4629235"/>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82C90612-0526-249A-DA35-2E71B8B99C97}"/>
              </a:ext>
            </a:extLst>
          </p:cNvPr>
          <p:cNvSpPr>
            <a:spLocks noGrp="1"/>
          </p:cNvSpPr>
          <p:nvPr>
            <p:ph type="title"/>
          </p:nvPr>
        </p:nvSpPr>
        <p:spPr>
          <a:xfrm>
            <a:off x="1991485" y="1600200"/>
            <a:ext cx="8201552" cy="2295748"/>
          </a:xfrm>
        </p:spPr>
        <p:txBody>
          <a:bodyPr vert="horz" lIns="91440" tIns="45720" rIns="91440" bIns="45720" rtlCol="0" anchor="b">
            <a:normAutofit/>
          </a:bodyPr>
          <a:lstStyle/>
          <a:p>
            <a:pPr algn="ctr"/>
            <a:r>
              <a:rPr lang="en-US" sz="4800" kern="1200">
                <a:solidFill>
                  <a:schemeClr val="tx1"/>
                </a:solidFill>
                <a:latin typeface="+mj-lt"/>
                <a:ea typeface="+mj-ea"/>
                <a:cs typeface="+mj-cs"/>
              </a:rPr>
              <a:t>First Things First:</a:t>
            </a:r>
            <a:br>
              <a:rPr lang="en-US" sz="4800" kern="1200">
                <a:solidFill>
                  <a:schemeClr val="tx1"/>
                </a:solidFill>
                <a:latin typeface="+mj-lt"/>
                <a:ea typeface="+mj-ea"/>
                <a:cs typeface="+mj-cs"/>
              </a:rPr>
            </a:br>
            <a:br>
              <a:rPr lang="en-US" sz="4800" kern="1200">
                <a:solidFill>
                  <a:schemeClr val="tx1"/>
                </a:solidFill>
                <a:latin typeface="+mj-lt"/>
                <a:ea typeface="+mj-ea"/>
                <a:cs typeface="+mj-cs"/>
              </a:rPr>
            </a:br>
            <a:r>
              <a:rPr lang="en-US" sz="4800" kern="1200">
                <a:solidFill>
                  <a:schemeClr val="tx1"/>
                </a:solidFill>
                <a:latin typeface="+mj-lt"/>
                <a:ea typeface="+mj-ea"/>
                <a:cs typeface="+mj-cs"/>
              </a:rPr>
              <a:t>ESID</a:t>
            </a:r>
          </a:p>
        </p:txBody>
      </p:sp>
    </p:spTree>
    <p:extLst>
      <p:ext uri="{BB962C8B-B14F-4D97-AF65-F5344CB8AC3E}">
        <p14:creationId xmlns:p14="http://schemas.microsoft.com/office/powerpoint/2010/main" val="1779300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A91FB-E3F0-EC99-4D4E-8D8CAE333AF9}"/>
              </a:ext>
            </a:extLst>
          </p:cNvPr>
          <p:cNvSpPr>
            <a:spLocks noGrp="1"/>
          </p:cNvSpPr>
          <p:nvPr>
            <p:ph type="title"/>
          </p:nvPr>
        </p:nvSpPr>
        <p:spPr/>
        <p:txBody>
          <a:bodyPr/>
          <a:lstStyle/>
          <a:p>
            <a:r>
              <a:rPr lang="en-US" dirty="0"/>
              <a:t>Navigating the Staffroom </a:t>
            </a:r>
            <a:br>
              <a:rPr lang="en-US" dirty="0"/>
            </a:br>
            <a:r>
              <a:rPr lang="en-US" dirty="0"/>
              <a:t>Mornings</a:t>
            </a:r>
          </a:p>
        </p:txBody>
      </p:sp>
      <p:sp>
        <p:nvSpPr>
          <p:cNvPr id="3" name="Content Placeholder 2">
            <a:extLst>
              <a:ext uri="{FF2B5EF4-FFF2-40B4-BE49-F238E27FC236}">
                <a16:creationId xmlns:a16="http://schemas.microsoft.com/office/drawing/2014/main" id="{3DA0A775-1868-1794-EC7A-4A58B7DD776F}"/>
              </a:ext>
            </a:extLst>
          </p:cNvPr>
          <p:cNvSpPr>
            <a:spLocks noGrp="1"/>
          </p:cNvSpPr>
          <p:nvPr>
            <p:ph idx="1"/>
          </p:nvPr>
        </p:nvSpPr>
        <p:spPr>
          <a:xfrm>
            <a:off x="1042219" y="2015732"/>
            <a:ext cx="11021962" cy="4037749"/>
          </a:xfrm>
        </p:spPr>
        <p:txBody>
          <a:bodyPr>
            <a:normAutofit fontScale="92500" lnSpcReduction="10000"/>
          </a:bodyPr>
          <a:lstStyle/>
          <a:p>
            <a:r>
              <a:rPr lang="en-US" dirty="0"/>
              <a:t>Morning Greeting, as soon as you enter the staffroom</a:t>
            </a:r>
          </a:p>
          <a:p>
            <a:r>
              <a:rPr lang="en-US" dirty="0"/>
              <a:t>Loud “</a:t>
            </a:r>
            <a:r>
              <a:rPr lang="en-US" dirty="0" err="1"/>
              <a:t>Ohayo</a:t>
            </a:r>
            <a:r>
              <a:rPr lang="en-US" dirty="0"/>
              <a:t> </a:t>
            </a:r>
            <a:r>
              <a:rPr lang="en-US" dirty="0" err="1"/>
              <a:t>Gozaimasu</a:t>
            </a:r>
            <a:r>
              <a:rPr lang="en-US" dirty="0"/>
              <a:t>”</a:t>
            </a:r>
          </a:p>
          <a:p>
            <a:r>
              <a:rPr lang="en-US" dirty="0"/>
              <a:t>No need to shout, just loud/confident</a:t>
            </a:r>
          </a:p>
          <a:p>
            <a:r>
              <a:rPr lang="en-US" dirty="0"/>
              <a:t>O-</a:t>
            </a:r>
            <a:r>
              <a:rPr lang="en-US" dirty="0" err="1"/>
              <a:t>hai</a:t>
            </a:r>
            <a:r>
              <a:rPr lang="en-US" dirty="0"/>
              <a:t>-</a:t>
            </a:r>
            <a:r>
              <a:rPr lang="en-US" dirty="0" err="1"/>
              <a:t>yo</a:t>
            </a:r>
            <a:r>
              <a:rPr lang="en-US" dirty="0"/>
              <a:t> Go-za-I-E-mas</a:t>
            </a:r>
          </a:p>
          <a:p>
            <a:r>
              <a:rPr lang="en-US" dirty="0"/>
              <a:t>Polite Form</a:t>
            </a:r>
          </a:p>
          <a:p>
            <a:r>
              <a:rPr lang="en-US" dirty="0"/>
              <a:t>Just </a:t>
            </a:r>
            <a:r>
              <a:rPr lang="en-US" dirty="0" err="1"/>
              <a:t>Ohayo</a:t>
            </a:r>
            <a:r>
              <a:rPr lang="en-US" dirty="0"/>
              <a:t> is informal and used more for friends than coworkers</a:t>
            </a:r>
          </a:p>
          <a:p>
            <a:r>
              <a:rPr lang="en-US" b="1" dirty="0"/>
              <a:t>Never</a:t>
            </a:r>
            <a:r>
              <a:rPr lang="en-US" dirty="0"/>
              <a:t> use </a:t>
            </a:r>
            <a:r>
              <a:rPr lang="en-US" dirty="0" err="1"/>
              <a:t>Ohayo</a:t>
            </a:r>
            <a:r>
              <a:rPr lang="en-US" dirty="0"/>
              <a:t> with superiors</a:t>
            </a:r>
          </a:p>
          <a:p>
            <a:r>
              <a:rPr lang="en-US" dirty="0"/>
              <a:t>Important to arrive early, usually small 10 minute morning meetings</a:t>
            </a:r>
          </a:p>
          <a:p>
            <a:r>
              <a:rPr lang="en-US" dirty="0"/>
              <a:t>All in Japanese but just look like you’re paying attention, you can ask your JTE after it’s finished</a:t>
            </a:r>
          </a:p>
          <a:p>
            <a:endParaRPr lang="en-US" dirty="0"/>
          </a:p>
          <a:p>
            <a:endParaRPr lang="en-US" dirty="0"/>
          </a:p>
        </p:txBody>
      </p:sp>
    </p:spTree>
    <p:extLst>
      <p:ext uri="{BB962C8B-B14F-4D97-AF65-F5344CB8AC3E}">
        <p14:creationId xmlns:p14="http://schemas.microsoft.com/office/powerpoint/2010/main" val="3895198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25191-23E9-2795-4EB9-386EDA898D34}"/>
              </a:ext>
            </a:extLst>
          </p:cNvPr>
          <p:cNvSpPr>
            <a:spLocks noGrp="1"/>
          </p:cNvSpPr>
          <p:nvPr>
            <p:ph type="title"/>
          </p:nvPr>
        </p:nvSpPr>
        <p:spPr/>
        <p:txBody>
          <a:bodyPr/>
          <a:lstStyle/>
          <a:p>
            <a:r>
              <a:rPr lang="en-US" dirty="0"/>
              <a:t>Navigating the Staffroom </a:t>
            </a:r>
            <a:br>
              <a:rPr lang="en-US" dirty="0"/>
            </a:br>
            <a:r>
              <a:rPr lang="en-US" dirty="0"/>
              <a:t>Evenings</a:t>
            </a:r>
          </a:p>
        </p:txBody>
      </p:sp>
      <p:sp>
        <p:nvSpPr>
          <p:cNvPr id="3" name="Content Placeholder 2">
            <a:extLst>
              <a:ext uri="{FF2B5EF4-FFF2-40B4-BE49-F238E27FC236}">
                <a16:creationId xmlns:a16="http://schemas.microsoft.com/office/drawing/2014/main" id="{4DD09777-80E2-B36B-F0A9-517F1444D813}"/>
              </a:ext>
            </a:extLst>
          </p:cNvPr>
          <p:cNvSpPr>
            <a:spLocks noGrp="1"/>
          </p:cNvSpPr>
          <p:nvPr>
            <p:ph idx="1"/>
          </p:nvPr>
        </p:nvSpPr>
        <p:spPr>
          <a:xfrm>
            <a:off x="255639" y="2015732"/>
            <a:ext cx="11769213" cy="4178591"/>
          </a:xfrm>
        </p:spPr>
        <p:txBody>
          <a:bodyPr>
            <a:normAutofit/>
          </a:bodyPr>
          <a:lstStyle/>
          <a:p>
            <a:r>
              <a:rPr lang="en-US" sz="1800" dirty="0"/>
              <a:t>When anyone leaves for the day </a:t>
            </a:r>
          </a:p>
          <a:p>
            <a:r>
              <a:rPr lang="en-US" sz="1800" dirty="0"/>
              <a:t>Small bow, and “Osaki </a:t>
            </a:r>
            <a:r>
              <a:rPr lang="en-US" sz="1800" dirty="0" err="1"/>
              <a:t>ni</a:t>
            </a:r>
            <a:r>
              <a:rPr lang="en-US" sz="1800" dirty="0"/>
              <a:t> </a:t>
            </a:r>
            <a:r>
              <a:rPr lang="en-US" sz="1800" dirty="0" err="1"/>
              <a:t>Shitsureishimasu</a:t>
            </a:r>
            <a:r>
              <a:rPr lang="en-US" sz="1800" dirty="0"/>
              <a:t>” to everyone you pass as you leave, not just one big greeting like the morning</a:t>
            </a:r>
          </a:p>
          <a:p>
            <a:r>
              <a:rPr lang="en-US" sz="1800" dirty="0"/>
              <a:t>O-</a:t>
            </a:r>
            <a:r>
              <a:rPr lang="en-US" sz="1800" dirty="0" err="1"/>
              <a:t>sa</a:t>
            </a:r>
            <a:r>
              <a:rPr lang="en-US" sz="1800" dirty="0"/>
              <a:t>-kay     Knee        She-</a:t>
            </a:r>
            <a:r>
              <a:rPr lang="en-US" sz="1800" dirty="0" err="1"/>
              <a:t>tsu</a:t>
            </a:r>
            <a:r>
              <a:rPr lang="en-US" sz="1800" dirty="0"/>
              <a:t>-</a:t>
            </a:r>
            <a:r>
              <a:rPr lang="en-US" sz="1800" dirty="0" err="1"/>
              <a:t>rey</a:t>
            </a:r>
            <a:r>
              <a:rPr lang="en-US" sz="1800" dirty="0"/>
              <a:t>-she-mas</a:t>
            </a:r>
          </a:p>
          <a:p>
            <a:r>
              <a:rPr lang="en-US" sz="1800" dirty="0"/>
              <a:t>They head nod in return and say “</a:t>
            </a:r>
            <a:r>
              <a:rPr lang="en-US" sz="1800" dirty="0" err="1"/>
              <a:t>Ostukaresama</a:t>
            </a:r>
            <a:r>
              <a:rPr lang="en-US" sz="1800" dirty="0"/>
              <a:t> </a:t>
            </a:r>
            <a:r>
              <a:rPr lang="en-US" sz="1800" dirty="0" err="1"/>
              <a:t>desu</a:t>
            </a:r>
            <a:r>
              <a:rPr lang="en-US" sz="1800" dirty="0"/>
              <a:t>” or “Ostukare”</a:t>
            </a:r>
          </a:p>
          <a:p>
            <a:r>
              <a:rPr lang="en-US" sz="1800" dirty="0"/>
              <a:t>O-</a:t>
            </a:r>
            <a:r>
              <a:rPr lang="en-US" sz="1800" dirty="0" err="1"/>
              <a:t>tsu</a:t>
            </a:r>
            <a:r>
              <a:rPr lang="en-US" sz="1800" dirty="0"/>
              <a:t>-ka-</a:t>
            </a:r>
            <a:r>
              <a:rPr lang="en-US" sz="1800" dirty="0" err="1"/>
              <a:t>rey</a:t>
            </a:r>
            <a:r>
              <a:rPr lang="en-US" sz="1800" dirty="0"/>
              <a:t>-</a:t>
            </a:r>
            <a:r>
              <a:rPr lang="en-US" sz="1800" dirty="0" err="1"/>
              <a:t>sama</a:t>
            </a:r>
            <a:r>
              <a:rPr lang="en-US" sz="1800" dirty="0"/>
              <a:t>   des 		O-</a:t>
            </a:r>
            <a:r>
              <a:rPr lang="en-US" sz="1800" dirty="0" err="1"/>
              <a:t>tsu</a:t>
            </a:r>
            <a:r>
              <a:rPr lang="en-US" sz="1800" dirty="0"/>
              <a:t>-ka-</a:t>
            </a:r>
            <a:r>
              <a:rPr lang="en-US" sz="1800" dirty="0" err="1"/>
              <a:t>rey</a:t>
            </a:r>
            <a:endParaRPr lang="en-US" sz="1800" dirty="0"/>
          </a:p>
          <a:p>
            <a:r>
              <a:rPr lang="en-US" sz="1800" dirty="0"/>
              <a:t>Saying it directly to your VP if he’s still in the room is polite too</a:t>
            </a:r>
          </a:p>
          <a:p>
            <a:r>
              <a:rPr lang="en-US" sz="1800" dirty="0"/>
              <a:t>Occasionally afterschool meetings</a:t>
            </a:r>
          </a:p>
          <a:p>
            <a:r>
              <a:rPr lang="en-US" sz="1800" dirty="0"/>
              <a:t>These are very ‘official’ meetings and you can’t leave during them, it’s seen as very rude</a:t>
            </a:r>
          </a:p>
          <a:p>
            <a:r>
              <a:rPr lang="en-US" sz="1800" dirty="0"/>
              <a:t>If you have somewhere to be after school ends and you know there is a meeting, try to leave before it starts</a:t>
            </a:r>
          </a:p>
        </p:txBody>
      </p:sp>
    </p:spTree>
    <p:extLst>
      <p:ext uri="{BB962C8B-B14F-4D97-AF65-F5344CB8AC3E}">
        <p14:creationId xmlns:p14="http://schemas.microsoft.com/office/powerpoint/2010/main" val="450132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5D26-C6E6-EBD9-C8AB-7BB76730A73B}"/>
              </a:ext>
            </a:extLst>
          </p:cNvPr>
          <p:cNvSpPr>
            <a:spLocks noGrp="1"/>
          </p:cNvSpPr>
          <p:nvPr>
            <p:ph type="title"/>
          </p:nvPr>
        </p:nvSpPr>
        <p:spPr/>
        <p:txBody>
          <a:bodyPr/>
          <a:lstStyle/>
          <a:p>
            <a:r>
              <a:rPr lang="en-US" dirty="0"/>
              <a:t>Navigating the Staffroom</a:t>
            </a:r>
          </a:p>
        </p:txBody>
      </p:sp>
      <p:sp>
        <p:nvSpPr>
          <p:cNvPr id="3" name="Content Placeholder 2">
            <a:extLst>
              <a:ext uri="{FF2B5EF4-FFF2-40B4-BE49-F238E27FC236}">
                <a16:creationId xmlns:a16="http://schemas.microsoft.com/office/drawing/2014/main" id="{AD140175-9FF3-DE30-C21A-537589CC3906}"/>
              </a:ext>
            </a:extLst>
          </p:cNvPr>
          <p:cNvSpPr>
            <a:spLocks noGrp="1"/>
          </p:cNvSpPr>
          <p:nvPr>
            <p:ph idx="1"/>
          </p:nvPr>
        </p:nvSpPr>
        <p:spPr>
          <a:xfrm>
            <a:off x="481781" y="2015732"/>
            <a:ext cx="11316929" cy="4237584"/>
          </a:xfrm>
        </p:spPr>
        <p:txBody>
          <a:bodyPr>
            <a:normAutofit fontScale="92500" lnSpcReduction="20000"/>
          </a:bodyPr>
          <a:lstStyle/>
          <a:p>
            <a:r>
              <a:rPr lang="en-US" dirty="0"/>
              <a:t>Principal - </a:t>
            </a:r>
            <a:r>
              <a:rPr lang="en-US" altLang="ja-JP" dirty="0" err="1"/>
              <a:t>Kouchyou</a:t>
            </a:r>
            <a:r>
              <a:rPr lang="en-US" altLang="ja-JP" dirty="0"/>
              <a:t>-sensei</a:t>
            </a:r>
          </a:p>
          <a:p>
            <a:r>
              <a:rPr lang="en-US" dirty="0"/>
              <a:t>Vice Principal - </a:t>
            </a:r>
            <a:r>
              <a:rPr lang="en-US" altLang="ja-JP" dirty="0" err="1"/>
              <a:t>Kyouutou</a:t>
            </a:r>
            <a:r>
              <a:rPr lang="en-US" altLang="ja-JP" dirty="0"/>
              <a:t>-sensei</a:t>
            </a:r>
            <a:endParaRPr lang="en-US" dirty="0"/>
          </a:p>
          <a:p>
            <a:r>
              <a:rPr lang="en-US" dirty="0"/>
              <a:t>You can just use their titles since they’re so important, you can add their name before it if you remember</a:t>
            </a:r>
          </a:p>
          <a:p>
            <a:endParaRPr lang="en-US" dirty="0"/>
          </a:p>
          <a:p>
            <a:r>
              <a:rPr lang="en-US" dirty="0"/>
              <a:t>Will have your own desk</a:t>
            </a:r>
          </a:p>
          <a:p>
            <a:r>
              <a:rPr lang="en-US" dirty="0"/>
              <a:t>Make sure to always have your official stamp/seal (</a:t>
            </a:r>
            <a:r>
              <a:rPr lang="en-US" dirty="0" err="1"/>
              <a:t>hanko</a:t>
            </a:r>
            <a:r>
              <a:rPr lang="en-US" dirty="0"/>
              <a:t>) on you, it’s essentially your signature</a:t>
            </a:r>
          </a:p>
          <a:p>
            <a:r>
              <a:rPr lang="en-US" dirty="0"/>
              <a:t>Might have some leftovers from your predecessor</a:t>
            </a:r>
          </a:p>
          <a:p>
            <a:r>
              <a:rPr lang="en-US" dirty="0"/>
              <a:t>Typically given your own work PC, not great but good enough</a:t>
            </a:r>
          </a:p>
          <a:p>
            <a:r>
              <a:rPr lang="en-US" dirty="0"/>
              <a:t>Most schools won’t let you use their </a:t>
            </a:r>
            <a:r>
              <a:rPr lang="en-US" dirty="0" err="1"/>
              <a:t>wifi</a:t>
            </a:r>
            <a:r>
              <a:rPr lang="en-US" dirty="0"/>
              <a:t>, security measure</a:t>
            </a:r>
          </a:p>
          <a:p>
            <a:r>
              <a:rPr lang="en-US" dirty="0"/>
              <a:t>Used my phone for data hotspot if I needed to (good to have phone plan with lots of data)</a:t>
            </a:r>
          </a:p>
          <a:p>
            <a:endParaRPr lang="en-US" dirty="0"/>
          </a:p>
        </p:txBody>
      </p:sp>
    </p:spTree>
    <p:extLst>
      <p:ext uri="{BB962C8B-B14F-4D97-AF65-F5344CB8AC3E}">
        <p14:creationId xmlns:p14="http://schemas.microsoft.com/office/powerpoint/2010/main" val="1369264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5047F-5F51-EC2D-238F-A867EADB25E3}"/>
              </a:ext>
            </a:extLst>
          </p:cNvPr>
          <p:cNvSpPr>
            <a:spLocks noGrp="1"/>
          </p:cNvSpPr>
          <p:nvPr>
            <p:ph type="title"/>
          </p:nvPr>
        </p:nvSpPr>
        <p:spPr/>
        <p:txBody>
          <a:bodyPr/>
          <a:lstStyle/>
          <a:p>
            <a:r>
              <a:rPr lang="en-US" b="1" dirty="0"/>
              <a:t>Building Good Relationships</a:t>
            </a:r>
          </a:p>
        </p:txBody>
      </p:sp>
      <p:sp>
        <p:nvSpPr>
          <p:cNvPr id="3" name="Content Placeholder 2">
            <a:extLst>
              <a:ext uri="{FF2B5EF4-FFF2-40B4-BE49-F238E27FC236}">
                <a16:creationId xmlns:a16="http://schemas.microsoft.com/office/drawing/2014/main" id="{B07FDF16-B178-4A3E-85A7-094CD779F15F}"/>
              </a:ext>
            </a:extLst>
          </p:cNvPr>
          <p:cNvSpPr>
            <a:spLocks noGrp="1"/>
          </p:cNvSpPr>
          <p:nvPr>
            <p:ph idx="1"/>
          </p:nvPr>
        </p:nvSpPr>
        <p:spPr>
          <a:xfrm>
            <a:off x="127819" y="1779639"/>
            <a:ext cx="12064181" cy="4798142"/>
          </a:xfrm>
        </p:spPr>
        <p:txBody>
          <a:bodyPr>
            <a:normAutofit lnSpcReduction="10000"/>
          </a:bodyPr>
          <a:lstStyle/>
          <a:p>
            <a:r>
              <a:rPr lang="en-US" sz="2200" dirty="0"/>
              <a:t>Be nice, polite, respectful</a:t>
            </a:r>
          </a:p>
          <a:p>
            <a:r>
              <a:rPr lang="en-US" sz="2200" dirty="0"/>
              <a:t>Keigo not necessary, polite form of Japanese necessary –</a:t>
            </a:r>
            <a:r>
              <a:rPr lang="en-US" sz="2200" dirty="0" err="1"/>
              <a:t>masu</a:t>
            </a:r>
            <a:r>
              <a:rPr lang="en-US" sz="2200" dirty="0"/>
              <a:t>, </a:t>
            </a:r>
            <a:r>
              <a:rPr lang="en-US" sz="2200" dirty="0" err="1"/>
              <a:t>desu</a:t>
            </a:r>
            <a:r>
              <a:rPr lang="en-US" sz="2200" dirty="0"/>
              <a:t> endings</a:t>
            </a:r>
          </a:p>
          <a:p>
            <a:r>
              <a:rPr lang="en-US" sz="2200" dirty="0"/>
              <a:t>Work hard, or at least look like you’re working hard</a:t>
            </a:r>
          </a:p>
          <a:p>
            <a:r>
              <a:rPr lang="en-US" sz="2200" dirty="0"/>
              <a:t>Can stay late past your ‘determined’ ending time, but don’t have to</a:t>
            </a:r>
          </a:p>
          <a:p>
            <a:r>
              <a:rPr lang="en-US" sz="2200" dirty="0"/>
              <a:t>You’re salary not hourly</a:t>
            </a:r>
          </a:p>
          <a:p>
            <a:r>
              <a:rPr lang="en-US" sz="2200" dirty="0"/>
              <a:t>Staying late, even just 10 minutes, is seen as you working hard and trying your best, building brownie points, and will be appreciated</a:t>
            </a:r>
          </a:p>
          <a:p>
            <a:r>
              <a:rPr lang="en-US" sz="2200" dirty="0"/>
              <a:t>I would stay late if I had more work to do and wanted to use the staff tools, like the printer or the pc</a:t>
            </a:r>
          </a:p>
          <a:p>
            <a:r>
              <a:rPr lang="en-US" sz="2200" dirty="0"/>
              <a:t>I’d also stay late depending on which bus I’d take, sometimes I’d be there 30 minutes past my leave time, but it was winter and the bus stop has no cover, so I just looked busy</a:t>
            </a:r>
          </a:p>
          <a:p>
            <a:r>
              <a:rPr lang="en-US" sz="2200" dirty="0"/>
              <a:t>You will not always have work to do, get used to looking busy</a:t>
            </a:r>
          </a:p>
          <a:p>
            <a:endParaRPr lang="en-US" dirty="0"/>
          </a:p>
        </p:txBody>
      </p:sp>
    </p:spTree>
    <p:extLst>
      <p:ext uri="{BB962C8B-B14F-4D97-AF65-F5344CB8AC3E}">
        <p14:creationId xmlns:p14="http://schemas.microsoft.com/office/powerpoint/2010/main" val="2824790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44008-BA33-5796-D516-75F866D3AEEE}"/>
              </a:ext>
            </a:extLst>
          </p:cNvPr>
          <p:cNvSpPr>
            <a:spLocks noGrp="1"/>
          </p:cNvSpPr>
          <p:nvPr>
            <p:ph type="title"/>
          </p:nvPr>
        </p:nvSpPr>
        <p:spPr/>
        <p:txBody>
          <a:bodyPr/>
          <a:lstStyle/>
          <a:p>
            <a:r>
              <a:rPr lang="en-US" b="1" dirty="0"/>
              <a:t>Making Friends</a:t>
            </a:r>
          </a:p>
        </p:txBody>
      </p:sp>
      <p:sp>
        <p:nvSpPr>
          <p:cNvPr id="3" name="Content Placeholder 2">
            <a:extLst>
              <a:ext uri="{FF2B5EF4-FFF2-40B4-BE49-F238E27FC236}">
                <a16:creationId xmlns:a16="http://schemas.microsoft.com/office/drawing/2014/main" id="{3E6B6918-EB8C-7A72-B685-A5E37F69D98C}"/>
              </a:ext>
            </a:extLst>
          </p:cNvPr>
          <p:cNvSpPr>
            <a:spLocks noGrp="1"/>
          </p:cNvSpPr>
          <p:nvPr>
            <p:ph idx="1"/>
          </p:nvPr>
        </p:nvSpPr>
        <p:spPr>
          <a:xfrm>
            <a:off x="685801" y="1710813"/>
            <a:ext cx="10131425" cy="4788310"/>
          </a:xfrm>
        </p:spPr>
        <p:txBody>
          <a:bodyPr>
            <a:normAutofit/>
          </a:bodyPr>
          <a:lstStyle/>
          <a:p>
            <a:r>
              <a:rPr lang="en-US" sz="2400" dirty="0"/>
              <a:t>A lot of your coworkers will want to talk to you, but will be shy/nervous about it</a:t>
            </a:r>
          </a:p>
          <a:p>
            <a:r>
              <a:rPr lang="en-US" sz="2400" dirty="0"/>
              <a:t>Some of the older ones won’t be as shy because they simply don’t care anymore and are very out-going</a:t>
            </a:r>
          </a:p>
          <a:p>
            <a:r>
              <a:rPr lang="en-US" sz="2400" dirty="0"/>
              <a:t>Shyness is typically due to the fact they don’t speak a lot of English, so they worry about making mistakes and not being understood</a:t>
            </a:r>
          </a:p>
          <a:p>
            <a:r>
              <a:rPr lang="en-US" sz="2400" dirty="0"/>
              <a:t>It’s totally ok to use Google Translate, and the teachers will even use it back</a:t>
            </a:r>
          </a:p>
          <a:p>
            <a:r>
              <a:rPr lang="en-US" sz="2400" dirty="0"/>
              <a:t>Even the VP might use it if they need to ask you a question personally</a:t>
            </a:r>
          </a:p>
          <a:p>
            <a:r>
              <a:rPr lang="en-US" sz="2400" dirty="0"/>
              <a:t>Do attempt to speak Japanese as much as possible though, all attempts are seen as positive and you trying your best</a:t>
            </a:r>
          </a:p>
        </p:txBody>
      </p:sp>
    </p:spTree>
    <p:extLst>
      <p:ext uri="{BB962C8B-B14F-4D97-AF65-F5344CB8AC3E}">
        <p14:creationId xmlns:p14="http://schemas.microsoft.com/office/powerpoint/2010/main" val="1323629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3F51C-6769-2B57-43A0-5E70EFF3C746}"/>
              </a:ext>
            </a:extLst>
          </p:cNvPr>
          <p:cNvSpPr>
            <a:spLocks noGrp="1"/>
          </p:cNvSpPr>
          <p:nvPr>
            <p:ph type="title"/>
          </p:nvPr>
        </p:nvSpPr>
        <p:spPr/>
        <p:txBody>
          <a:bodyPr/>
          <a:lstStyle/>
          <a:p>
            <a:r>
              <a:rPr lang="en-US" b="1" dirty="0"/>
              <a:t>Impolite Topics to Ask About</a:t>
            </a:r>
          </a:p>
        </p:txBody>
      </p:sp>
      <p:sp>
        <p:nvSpPr>
          <p:cNvPr id="3" name="Content Placeholder 2">
            <a:extLst>
              <a:ext uri="{FF2B5EF4-FFF2-40B4-BE49-F238E27FC236}">
                <a16:creationId xmlns:a16="http://schemas.microsoft.com/office/drawing/2014/main" id="{B57CD19C-97C5-23F9-A730-E45585587E31}"/>
              </a:ext>
            </a:extLst>
          </p:cNvPr>
          <p:cNvSpPr>
            <a:spLocks noGrp="1"/>
          </p:cNvSpPr>
          <p:nvPr>
            <p:ph idx="1"/>
          </p:nvPr>
        </p:nvSpPr>
        <p:spPr>
          <a:xfrm>
            <a:off x="685801" y="2142067"/>
            <a:ext cx="10131425" cy="4543868"/>
          </a:xfrm>
        </p:spPr>
        <p:txBody>
          <a:bodyPr/>
          <a:lstStyle/>
          <a:p>
            <a:r>
              <a:rPr lang="en-US" sz="2400" dirty="0"/>
              <a:t>How old someone is</a:t>
            </a:r>
          </a:p>
          <a:p>
            <a:r>
              <a:rPr lang="en-US" sz="2400" dirty="0"/>
              <a:t>They all look younger than they really are</a:t>
            </a:r>
          </a:p>
          <a:p>
            <a:r>
              <a:rPr lang="en-US" sz="2400" dirty="0"/>
              <a:t>Relationship status </a:t>
            </a:r>
          </a:p>
          <a:p>
            <a:r>
              <a:rPr lang="en-US" sz="2400" dirty="0"/>
              <a:t>Typically, most men wear wedding rings, but most women don’t</a:t>
            </a:r>
          </a:p>
          <a:p>
            <a:r>
              <a:rPr lang="en-US" sz="2400" dirty="0"/>
              <a:t>It’s a jewelry policy for schools, they’re trying to be good examples for the kids</a:t>
            </a:r>
          </a:p>
          <a:p>
            <a:r>
              <a:rPr lang="en-US" sz="2400" dirty="0"/>
              <a:t>Even the kids won’t know the teacher’s relationship status</a:t>
            </a:r>
          </a:p>
          <a:p>
            <a:r>
              <a:rPr lang="en-US" sz="2400" dirty="0"/>
              <a:t>We waited until the end of the school year to announce that one teacher got engaged, just so the kids didn’t get distracted for finals</a:t>
            </a:r>
          </a:p>
          <a:p>
            <a:endParaRPr lang="en-US" dirty="0"/>
          </a:p>
          <a:p>
            <a:endParaRPr lang="en-US" dirty="0"/>
          </a:p>
        </p:txBody>
      </p:sp>
    </p:spTree>
    <p:extLst>
      <p:ext uri="{BB962C8B-B14F-4D97-AF65-F5344CB8AC3E}">
        <p14:creationId xmlns:p14="http://schemas.microsoft.com/office/powerpoint/2010/main" val="2533754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20EB9-50F5-3534-DB84-6D3BA100A53F}"/>
              </a:ext>
            </a:extLst>
          </p:cNvPr>
          <p:cNvSpPr>
            <a:spLocks noGrp="1"/>
          </p:cNvSpPr>
          <p:nvPr>
            <p:ph type="title"/>
          </p:nvPr>
        </p:nvSpPr>
        <p:spPr/>
        <p:txBody>
          <a:bodyPr/>
          <a:lstStyle/>
          <a:p>
            <a:r>
              <a:rPr lang="en-US" dirty="0"/>
              <a:t>Omiyage</a:t>
            </a:r>
          </a:p>
        </p:txBody>
      </p:sp>
      <p:sp>
        <p:nvSpPr>
          <p:cNvPr id="3" name="Content Placeholder 2">
            <a:extLst>
              <a:ext uri="{FF2B5EF4-FFF2-40B4-BE49-F238E27FC236}">
                <a16:creationId xmlns:a16="http://schemas.microsoft.com/office/drawing/2014/main" id="{69D396F0-ABAE-939E-8BDB-A82E2D7CAE52}"/>
              </a:ext>
            </a:extLst>
          </p:cNvPr>
          <p:cNvSpPr>
            <a:spLocks noGrp="1"/>
          </p:cNvSpPr>
          <p:nvPr>
            <p:ph idx="1"/>
          </p:nvPr>
        </p:nvSpPr>
        <p:spPr>
          <a:xfrm>
            <a:off x="953728" y="2556931"/>
            <a:ext cx="10412361" cy="3499739"/>
          </a:xfrm>
        </p:spPr>
        <p:txBody>
          <a:bodyPr>
            <a:normAutofit fontScale="85000" lnSpcReduction="20000"/>
          </a:bodyPr>
          <a:lstStyle/>
          <a:p>
            <a:r>
              <a:rPr lang="en-US" dirty="0"/>
              <a:t>Souvenirs, most commonly in the form of food, doesn’t have to be anything big</a:t>
            </a:r>
          </a:p>
          <a:p>
            <a:r>
              <a:rPr lang="en-US" dirty="0"/>
              <a:t>When first arriving, it is polite to bring Omiyage from your home country</a:t>
            </a:r>
          </a:p>
          <a:p>
            <a:r>
              <a:rPr lang="en-US" dirty="0"/>
              <a:t>Most enjoyed are sour things or unique things</a:t>
            </a:r>
          </a:p>
          <a:p>
            <a:r>
              <a:rPr lang="en-US" dirty="0"/>
              <a:t>The “American version” is always appreciated too</a:t>
            </a:r>
          </a:p>
          <a:p>
            <a:r>
              <a:rPr lang="en-US" dirty="0"/>
              <a:t>You don’t have to worry about allergies, omiyage is always appreciated even if someone can’t eat it</a:t>
            </a:r>
          </a:p>
          <a:p>
            <a:r>
              <a:rPr lang="en-US" i="1" dirty="0"/>
              <a:t>It’s the thought that counts</a:t>
            </a:r>
          </a:p>
          <a:p>
            <a:r>
              <a:rPr lang="en-US" dirty="0"/>
              <a:t>When returning from trips, even to another prefecture, it’s polite to bring back Omiyage</a:t>
            </a:r>
          </a:p>
          <a:p>
            <a:r>
              <a:rPr lang="en-US" dirty="0"/>
              <a:t>Easy to buy at places like train stations, sweets shops, </a:t>
            </a:r>
          </a:p>
          <a:p>
            <a:pPr marL="0" indent="0">
              <a:buNone/>
            </a:pPr>
            <a:r>
              <a:rPr lang="en-US" dirty="0"/>
              <a:t>road stations (</a:t>
            </a:r>
            <a:r>
              <a:rPr lang="en-US" dirty="0" err="1"/>
              <a:t>michi</a:t>
            </a:r>
            <a:r>
              <a:rPr lang="en-US" dirty="0"/>
              <a:t> no </a:t>
            </a:r>
            <a:r>
              <a:rPr lang="en-US" dirty="0" err="1"/>
              <a:t>eki</a:t>
            </a:r>
            <a:r>
              <a:rPr lang="en-US" dirty="0"/>
              <a:t>) kind of similar to Mavericks or </a:t>
            </a:r>
            <a:r>
              <a:rPr lang="en-US" dirty="0" err="1"/>
              <a:t>Buccees</a:t>
            </a:r>
            <a:endParaRPr lang="en-US" dirty="0"/>
          </a:p>
          <a:p>
            <a:endParaRPr lang="en-US" dirty="0"/>
          </a:p>
        </p:txBody>
      </p:sp>
    </p:spTree>
    <p:extLst>
      <p:ext uri="{BB962C8B-B14F-4D97-AF65-F5344CB8AC3E}">
        <p14:creationId xmlns:p14="http://schemas.microsoft.com/office/powerpoint/2010/main" val="2035445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23" name="Rectangle 4122">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4" name="Rectangle 4123">
            <a:extLst>
              <a:ext uri="{FF2B5EF4-FFF2-40B4-BE49-F238E27FC236}">
                <a16:creationId xmlns:a16="http://schemas.microsoft.com/office/drawing/2014/main" id="{7803386D-8EC0-490A-9296-FAFCF1ADA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25" name="Picture 4124">
            <a:extLst>
              <a:ext uri="{FF2B5EF4-FFF2-40B4-BE49-F238E27FC236}">
                <a16:creationId xmlns:a16="http://schemas.microsoft.com/office/drawing/2014/main" id="{C4720EDA-E218-43A9-8817-08F09F4DB6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4126" name="Rectangle 4125">
            <a:extLst>
              <a:ext uri="{FF2B5EF4-FFF2-40B4-BE49-F238E27FC236}">
                <a16:creationId xmlns:a16="http://schemas.microsoft.com/office/drawing/2014/main" id="{D87C4F29-0DC4-4901-A2FD-7C88889E6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27" name="Rectangle 4126">
            <a:extLst>
              <a:ext uri="{FF2B5EF4-FFF2-40B4-BE49-F238E27FC236}">
                <a16:creationId xmlns:a16="http://schemas.microsoft.com/office/drawing/2014/main" id="{E6A781BA-2341-444F-811D-870633C4FB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987E80BF-1B04-9406-FE56-8987C44E151C}"/>
              </a:ext>
            </a:extLst>
          </p:cNvPr>
          <p:cNvSpPr>
            <a:spLocks noGrp="1"/>
          </p:cNvSpPr>
          <p:nvPr>
            <p:ph type="title"/>
          </p:nvPr>
        </p:nvSpPr>
        <p:spPr>
          <a:xfrm>
            <a:off x="1191965" y="552810"/>
            <a:ext cx="4804659" cy="2228759"/>
          </a:xfrm>
        </p:spPr>
        <p:txBody>
          <a:bodyPr anchor="b">
            <a:normAutofit/>
          </a:bodyPr>
          <a:lstStyle/>
          <a:p>
            <a:r>
              <a:rPr lang="en-US" sz="4800" dirty="0"/>
              <a:t>School Lunch</a:t>
            </a:r>
            <a:br>
              <a:rPr lang="en-US" sz="4800" dirty="0"/>
            </a:br>
            <a:br>
              <a:rPr lang="en-US" sz="4800" dirty="0"/>
            </a:br>
            <a:endParaRPr lang="en-US" sz="4800" dirty="0"/>
          </a:p>
        </p:txBody>
      </p:sp>
      <p:sp>
        <p:nvSpPr>
          <p:cNvPr id="3" name="Content Placeholder 2">
            <a:extLst>
              <a:ext uri="{FF2B5EF4-FFF2-40B4-BE49-F238E27FC236}">
                <a16:creationId xmlns:a16="http://schemas.microsoft.com/office/drawing/2014/main" id="{D573C6C0-B43A-6388-4B57-7BA6B31FB369}"/>
              </a:ext>
            </a:extLst>
          </p:cNvPr>
          <p:cNvSpPr>
            <a:spLocks noGrp="1"/>
          </p:cNvSpPr>
          <p:nvPr>
            <p:ph idx="1"/>
          </p:nvPr>
        </p:nvSpPr>
        <p:spPr>
          <a:xfrm>
            <a:off x="1191965" y="1474839"/>
            <a:ext cx="5277661" cy="5219786"/>
          </a:xfrm>
        </p:spPr>
        <p:txBody>
          <a:bodyPr anchor="t">
            <a:noAutofit/>
          </a:bodyPr>
          <a:lstStyle/>
          <a:p>
            <a:r>
              <a:rPr lang="ja-JP" altLang="en-US" sz="1600" dirty="0"/>
              <a:t>きゅうしょく </a:t>
            </a:r>
            <a:r>
              <a:rPr lang="en-US" altLang="ja-JP" sz="1600" dirty="0"/>
              <a:t>/ </a:t>
            </a:r>
            <a:r>
              <a:rPr lang="ja-JP" altLang="en-US" sz="1600" dirty="0"/>
              <a:t>給食 </a:t>
            </a:r>
            <a:r>
              <a:rPr lang="en-US" altLang="ja-JP" sz="1600" dirty="0" err="1"/>
              <a:t>kyuushyoku</a:t>
            </a:r>
            <a:endParaRPr lang="en-US" altLang="ja-JP" sz="1600" dirty="0"/>
          </a:p>
          <a:p>
            <a:r>
              <a:rPr lang="en-US" altLang="ja-JP" sz="1600" dirty="0"/>
              <a:t>School lunch is provided, Very Healthy</a:t>
            </a:r>
          </a:p>
          <a:p>
            <a:r>
              <a:rPr lang="en-US" sz="1600" dirty="0"/>
              <a:t>Get the next month’s menu the previous month</a:t>
            </a:r>
          </a:p>
          <a:p>
            <a:r>
              <a:rPr lang="en-US" sz="1600" dirty="0"/>
              <a:t>NOT provided lunch during holidays, special event days, or school breaks</a:t>
            </a:r>
          </a:p>
          <a:p>
            <a:r>
              <a:rPr lang="en-US" sz="1600" dirty="0"/>
              <a:t>Bring your own lunch</a:t>
            </a:r>
          </a:p>
          <a:p>
            <a:r>
              <a:rPr lang="en-US" sz="1600" dirty="0"/>
              <a:t>Have to pay for school lunch, 300 yen a meal</a:t>
            </a:r>
          </a:p>
          <a:p>
            <a:r>
              <a:rPr lang="en-US" sz="1600" dirty="0"/>
              <a:t>Pay for lunch after the month is over</a:t>
            </a:r>
          </a:p>
          <a:p>
            <a:r>
              <a:rPr lang="en-US" sz="1600" dirty="0"/>
              <a:t>Receive receipt from school that you can pay at the      </a:t>
            </a:r>
            <a:r>
              <a:rPr lang="ja-JP" altLang="en-US" sz="1600" dirty="0"/>
              <a:t>コンビニ</a:t>
            </a:r>
            <a:endParaRPr lang="en-US" altLang="ja-JP" sz="1600" dirty="0"/>
          </a:p>
          <a:p>
            <a:r>
              <a:rPr lang="en-US" sz="1600" dirty="0"/>
              <a:t>Can opt out of the whole month or just a few days, just tell the office staff, they make you sign a paper</a:t>
            </a:r>
          </a:p>
          <a:p>
            <a:r>
              <a:rPr lang="en-US" sz="1600" dirty="0"/>
              <a:t>If your own lunch needs to be refrigerated or microwaved, can do that in the staff office room</a:t>
            </a:r>
          </a:p>
          <a:p>
            <a:r>
              <a:rPr lang="en-US" sz="1600" dirty="0"/>
              <a:t>Lunch staff usually pre-portion out lunch dishes during the last period before lunch, so you can just grab one set/tray at lunchtime </a:t>
            </a:r>
          </a:p>
        </p:txBody>
      </p:sp>
      <p:pic>
        <p:nvPicPr>
          <p:cNvPr id="5" name="Picture 4" descr="A tray with bowls of food&#10;&#10;AI-generated content may be incorrect.">
            <a:extLst>
              <a:ext uri="{FF2B5EF4-FFF2-40B4-BE49-F238E27FC236}">
                <a16:creationId xmlns:a16="http://schemas.microsoft.com/office/drawing/2014/main" id="{CE9AACFE-8209-0C82-3CD4-9EF8E5C7CF5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8263" r="1" b="8714"/>
          <a:stretch>
            <a:fillRect/>
          </a:stretch>
        </p:blipFill>
        <p:spPr>
          <a:xfrm>
            <a:off x="6381684" y="163375"/>
            <a:ext cx="5093140" cy="3171420"/>
          </a:xfrm>
          <a:prstGeom prst="rect">
            <a:avLst/>
          </a:prstGeom>
        </p:spPr>
      </p:pic>
    </p:spTree>
    <p:extLst>
      <p:ext uri="{BB962C8B-B14F-4D97-AF65-F5344CB8AC3E}">
        <p14:creationId xmlns:p14="http://schemas.microsoft.com/office/powerpoint/2010/main" val="2954896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Slide Background Fill">
            <a:extLst>
              <a:ext uri="{FF2B5EF4-FFF2-40B4-BE49-F238E27FC236}">
                <a16:creationId xmlns:a16="http://schemas.microsoft.com/office/drawing/2014/main" id="{03AF1C04-3FEF-41BD-BB84-2F263765B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963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05" name="Group 4104">
            <a:extLst>
              <a:ext uri="{FF2B5EF4-FFF2-40B4-BE49-F238E27FC236}">
                <a16:creationId xmlns:a16="http://schemas.microsoft.com/office/drawing/2014/main" id="{B58FB4AD-41E6-47ED-BDA3-A923E30D37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7034"/>
            <a:ext cx="12188949" cy="6858000"/>
            <a:chOff x="-2848" y="0"/>
            <a:chExt cx="12188949" cy="6858000"/>
          </a:xfrm>
        </p:grpSpPr>
        <p:sp>
          <p:nvSpPr>
            <p:cNvPr id="4106" name="Color Cover">
              <a:extLst>
                <a:ext uri="{FF2B5EF4-FFF2-40B4-BE49-F238E27FC236}">
                  <a16:creationId xmlns:a16="http://schemas.microsoft.com/office/drawing/2014/main" id="{6BAE21C0-2D03-4FC3-9667-4C4B9CC76B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07" name="Color Cover">
              <a:extLst>
                <a:ext uri="{FF2B5EF4-FFF2-40B4-BE49-F238E27FC236}">
                  <a16:creationId xmlns:a16="http://schemas.microsoft.com/office/drawing/2014/main" id="{FCB3CB3B-5D77-4F1E-A155-DF4EE6E859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109" name="Group 4108">
            <a:extLst>
              <a:ext uri="{FF2B5EF4-FFF2-40B4-BE49-F238E27FC236}">
                <a16:creationId xmlns:a16="http://schemas.microsoft.com/office/drawing/2014/main" id="{74F4E70D-A4C9-44E3-A00A-F3AD121AC1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4110" name="Color">
              <a:extLst>
                <a:ext uri="{FF2B5EF4-FFF2-40B4-BE49-F238E27FC236}">
                  <a16:creationId xmlns:a16="http://schemas.microsoft.com/office/drawing/2014/main" id="{E8AFF701-6A8D-44BD-8C85-9EE4110F6B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11" name="Color">
              <a:extLst>
                <a:ext uri="{FF2B5EF4-FFF2-40B4-BE49-F238E27FC236}">
                  <a16:creationId xmlns:a16="http://schemas.microsoft.com/office/drawing/2014/main" id="{7D44C50E-4B0D-458E-8745-151B0968E5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 name="Picture 8" descr="Japanese School Lunch High Resolution Stock Photography and Images - Alamy">
            <a:extLst>
              <a:ext uri="{FF2B5EF4-FFF2-40B4-BE49-F238E27FC236}">
                <a16:creationId xmlns:a16="http://schemas.microsoft.com/office/drawing/2014/main" id="{AEDB8CD8-7A4D-188A-F587-71E1662C6C94}"/>
              </a:ext>
            </a:extLst>
          </p:cNvPr>
          <p:cNvPicPr>
            <a:picLocks noChangeAspect="1"/>
          </p:cNvPicPr>
          <p:nvPr/>
        </p:nvPicPr>
        <p:blipFill>
          <a:blip r:embed="rId2"/>
          <a:srcRect t="13193" r="-4" b="2309"/>
          <a:stretch>
            <a:fillRect/>
          </a:stretch>
        </p:blipFill>
        <p:spPr>
          <a:xfrm>
            <a:off x="6617110" y="3440249"/>
            <a:ext cx="4631851" cy="2587337"/>
          </a:xfrm>
          <a:prstGeom prst="rect">
            <a:avLst/>
          </a:prstGeom>
        </p:spPr>
      </p:pic>
      <p:grpSp>
        <p:nvGrpSpPr>
          <p:cNvPr id="4113" name="Group 4112">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4114" name="Freeform: Shape 4113">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15" name="Freeform: Shape 4114">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16" name="Freeform: Shape 4115">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17" name="Freeform: Shape 4116">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18" name="Freeform: Shape 4117">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19" name="Freeform: Shape 4118">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20" name="Freeform: Shape 4119">
              <a:extLst>
                <a:ext uri="{FF2B5EF4-FFF2-40B4-BE49-F238E27FC236}">
                  <a16:creationId xmlns:a16="http://schemas.microsoft.com/office/drawing/2014/main" id="{4F61F91B-361F-4DD4-9DD1-C381F901C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77608" y="6400535"/>
              <a:ext cx="985772" cy="457465"/>
            </a:xfrm>
            <a:custGeom>
              <a:avLst/>
              <a:gdLst>
                <a:gd name="connsiteX0" fmla="*/ 492886 w 985772"/>
                <a:gd name="connsiteY0" fmla="*/ 0 h 460049"/>
                <a:gd name="connsiteX1" fmla="*/ 979365 w 985772"/>
                <a:gd name="connsiteY1" fmla="*/ 396492 h 460049"/>
                <a:gd name="connsiteX2" fmla="*/ 985772 w 985772"/>
                <a:gd name="connsiteY2" fmla="*/ 460049 h 460049"/>
                <a:gd name="connsiteX3" fmla="*/ 0 w 985772"/>
                <a:gd name="connsiteY3" fmla="*/ 460049 h 460049"/>
                <a:gd name="connsiteX4" fmla="*/ 6407 w 985772"/>
                <a:gd name="connsiteY4" fmla="*/ 396492 h 460049"/>
                <a:gd name="connsiteX5" fmla="*/ 492886 w 985772"/>
                <a:gd name="connsiteY5" fmla="*/ 0 h 46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772" h="460049">
                  <a:moveTo>
                    <a:pt x="492886" y="0"/>
                  </a:moveTo>
                  <a:cubicBezTo>
                    <a:pt x="732851" y="0"/>
                    <a:pt x="933061" y="170215"/>
                    <a:pt x="979365" y="396492"/>
                  </a:cubicBezTo>
                  <a:lnTo>
                    <a:pt x="985772" y="460049"/>
                  </a:lnTo>
                  <a:lnTo>
                    <a:pt x="0" y="460049"/>
                  </a:lnTo>
                  <a:lnTo>
                    <a:pt x="6407" y="396492"/>
                  </a:lnTo>
                  <a:cubicBezTo>
                    <a:pt x="52711" y="170215"/>
                    <a:pt x="252921" y="0"/>
                    <a:pt x="492886" y="0"/>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21" name="Freeform: Shape 4120">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2264D4D4-4E0D-AAE4-C9D4-B8F8008DAF2B}"/>
              </a:ext>
            </a:extLst>
          </p:cNvPr>
          <p:cNvSpPr>
            <a:spLocks noGrp="1"/>
          </p:cNvSpPr>
          <p:nvPr>
            <p:ph type="title"/>
          </p:nvPr>
        </p:nvSpPr>
        <p:spPr>
          <a:xfrm>
            <a:off x="1014984" y="819015"/>
            <a:ext cx="5821537" cy="2545726"/>
          </a:xfrm>
        </p:spPr>
        <p:txBody>
          <a:bodyPr anchor="b">
            <a:normAutofit/>
          </a:bodyPr>
          <a:lstStyle/>
          <a:p>
            <a:r>
              <a:rPr lang="en-US" sz="4800" dirty="0">
                <a:solidFill>
                  <a:schemeClr val="bg1"/>
                </a:solidFill>
              </a:rPr>
              <a:t>School Lunch</a:t>
            </a:r>
          </a:p>
        </p:txBody>
      </p:sp>
      <p:sp>
        <p:nvSpPr>
          <p:cNvPr id="3" name="Content Placeholder 2">
            <a:extLst>
              <a:ext uri="{FF2B5EF4-FFF2-40B4-BE49-F238E27FC236}">
                <a16:creationId xmlns:a16="http://schemas.microsoft.com/office/drawing/2014/main" id="{FB751E88-BAB0-9ADE-007B-FA064F32883E}"/>
              </a:ext>
            </a:extLst>
          </p:cNvPr>
          <p:cNvSpPr>
            <a:spLocks noGrp="1"/>
          </p:cNvSpPr>
          <p:nvPr>
            <p:ph idx="1"/>
          </p:nvPr>
        </p:nvSpPr>
        <p:spPr>
          <a:xfrm>
            <a:off x="1014984" y="3442089"/>
            <a:ext cx="5821537" cy="2596896"/>
          </a:xfrm>
        </p:spPr>
        <p:txBody>
          <a:bodyPr anchor="t">
            <a:normAutofit/>
          </a:bodyPr>
          <a:lstStyle/>
          <a:p>
            <a:r>
              <a:rPr lang="en-US" sz="1800" dirty="0">
                <a:solidFill>
                  <a:schemeClr val="bg1"/>
                </a:solidFill>
              </a:rPr>
              <a:t>Kids eat fast so they can run and play </a:t>
            </a:r>
          </a:p>
          <a:p>
            <a:r>
              <a:rPr lang="en-US" sz="1800" dirty="0">
                <a:solidFill>
                  <a:schemeClr val="bg1"/>
                </a:solidFill>
              </a:rPr>
              <a:t>Serve themselves in their classrooms and clean up</a:t>
            </a:r>
          </a:p>
          <a:p>
            <a:r>
              <a:rPr lang="en-US" sz="1800" dirty="0">
                <a:solidFill>
                  <a:schemeClr val="bg1"/>
                </a:solidFill>
              </a:rPr>
              <a:t>Cafeterias aren’t typical</a:t>
            </a:r>
          </a:p>
          <a:p>
            <a:r>
              <a:rPr lang="en-US" sz="1800" dirty="0">
                <a:solidFill>
                  <a:schemeClr val="bg1"/>
                </a:solidFill>
              </a:rPr>
              <a:t>OK to join in eating with them if you want, just ask their homeroom teacher</a:t>
            </a:r>
          </a:p>
          <a:p>
            <a:r>
              <a:rPr lang="en-US" sz="1800" dirty="0">
                <a:solidFill>
                  <a:schemeClr val="bg1"/>
                </a:solidFill>
              </a:rPr>
              <a:t>Around 30 minutes for lunch, 10 minutes for clean up</a:t>
            </a:r>
          </a:p>
        </p:txBody>
      </p:sp>
      <p:sp>
        <p:nvSpPr>
          <p:cNvPr id="5" name="TextBox 4">
            <a:extLst>
              <a:ext uri="{FF2B5EF4-FFF2-40B4-BE49-F238E27FC236}">
                <a16:creationId xmlns:a16="http://schemas.microsoft.com/office/drawing/2014/main" id="{6773ED95-5D3A-9185-0AA2-29DFFBE7FD06}"/>
              </a:ext>
            </a:extLst>
          </p:cNvPr>
          <p:cNvSpPr txBox="1"/>
          <p:nvPr/>
        </p:nvSpPr>
        <p:spPr>
          <a:xfrm>
            <a:off x="3048000" y="3246792"/>
            <a:ext cx="6096000" cy="369332"/>
          </a:xfrm>
          <a:prstGeom prst="rect">
            <a:avLst/>
          </a:prstGeom>
          <a:noFill/>
        </p:spPr>
        <p:txBody>
          <a:bodyPr wrap="square">
            <a:spAutoFit/>
          </a:bodyPr>
          <a:lstStyle/>
          <a:p>
            <a:endParaRPr lang="en-US" dirty="0"/>
          </a:p>
        </p:txBody>
      </p:sp>
      <p:sp>
        <p:nvSpPr>
          <p:cNvPr id="7" name="TextBox 6">
            <a:extLst>
              <a:ext uri="{FF2B5EF4-FFF2-40B4-BE49-F238E27FC236}">
                <a16:creationId xmlns:a16="http://schemas.microsoft.com/office/drawing/2014/main" id="{C1007979-C134-4699-A81D-60E47FFA61D8}"/>
              </a:ext>
            </a:extLst>
          </p:cNvPr>
          <p:cNvSpPr txBox="1"/>
          <p:nvPr/>
        </p:nvSpPr>
        <p:spPr>
          <a:xfrm>
            <a:off x="3048000" y="3246792"/>
            <a:ext cx="6096000" cy="369332"/>
          </a:xfrm>
          <a:prstGeom prst="rect">
            <a:avLst/>
          </a:prstGeom>
          <a:noFill/>
        </p:spPr>
        <p:txBody>
          <a:bodyPr wrap="square">
            <a:spAutoFit/>
          </a:bodyPr>
          <a:lstStyle/>
          <a:p>
            <a:endParaRPr lang="en-US" dirty="0"/>
          </a:p>
        </p:txBody>
      </p:sp>
      <p:pic>
        <p:nvPicPr>
          <p:cNvPr id="4098" name="Picture 2" descr="School lunches and child poverty ...">
            <a:extLst>
              <a:ext uri="{FF2B5EF4-FFF2-40B4-BE49-F238E27FC236}">
                <a16:creationId xmlns:a16="http://schemas.microsoft.com/office/drawing/2014/main" id="{86DEA94A-7551-26C9-6DAB-5B237C6C6C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620" r="2" b="2717"/>
          <a:stretch>
            <a:fillRect/>
          </a:stretch>
        </p:blipFill>
        <p:spPr bwMode="auto">
          <a:xfrm>
            <a:off x="6617110" y="823198"/>
            <a:ext cx="4631851" cy="2587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680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 name="Group 9">
            <a:extLst>
              <a:ext uri="{FF2B5EF4-FFF2-40B4-BE49-F238E27FC236}">
                <a16:creationId xmlns:a16="http://schemas.microsoft.com/office/drawing/2014/main" id="{5D1A9D8B-3117-4D9D-BDA4-DD8189509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467600" cy="6858000"/>
            <a:chOff x="7467600" y="0"/>
            <a:chExt cx="4724400" cy="6858000"/>
          </a:xfrm>
        </p:grpSpPr>
        <p:sp>
          <p:nvSpPr>
            <p:cNvPr id="11" name="Rectangle 10">
              <a:extLst>
                <a:ext uri="{FF2B5EF4-FFF2-40B4-BE49-F238E27FC236}">
                  <a16:creationId xmlns:a16="http://schemas.microsoft.com/office/drawing/2014/main" id="{A7877B25-8C10-4C8D-BC88-BF3C557F8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4F0DD86-96CD-4F5F-BA4D-FFC17F2D6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4" name="Freeform: Shape 13">
            <a:extLst>
              <a:ext uri="{FF2B5EF4-FFF2-40B4-BE49-F238E27FC236}">
                <a16:creationId xmlns:a16="http://schemas.microsoft.com/office/drawing/2014/main" id="{BD92035A-AA2F-4CD8-A556-1CE8BDEC7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6" name="Rectangle 15">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4C872D3E-FD0A-FE18-D900-67CEC7845DB3}"/>
              </a:ext>
            </a:extLst>
          </p:cNvPr>
          <p:cNvSpPr>
            <a:spLocks noGrp="1"/>
          </p:cNvSpPr>
          <p:nvPr>
            <p:ph type="title"/>
          </p:nvPr>
        </p:nvSpPr>
        <p:spPr>
          <a:xfrm>
            <a:off x="1413932" y="2714978"/>
            <a:ext cx="9536289" cy="3505200"/>
          </a:xfrm>
        </p:spPr>
        <p:txBody>
          <a:bodyPr anchor="t">
            <a:normAutofit/>
          </a:bodyPr>
          <a:lstStyle/>
          <a:p>
            <a:r>
              <a:rPr lang="en-US" sz="7200" dirty="0"/>
              <a:t>What to Bring For Lunch</a:t>
            </a:r>
          </a:p>
        </p:txBody>
      </p:sp>
    </p:spTree>
    <p:extLst>
      <p:ext uri="{BB962C8B-B14F-4D97-AF65-F5344CB8AC3E}">
        <p14:creationId xmlns:p14="http://schemas.microsoft.com/office/powerpoint/2010/main" val="3221055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71" name="Straight Connector 2070">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56D5B88-C429-8D4F-8EF8-E03AB929D84E}"/>
              </a:ext>
            </a:extLst>
          </p:cNvPr>
          <p:cNvSpPr>
            <a:spLocks noGrp="1"/>
          </p:cNvSpPr>
          <p:nvPr>
            <p:ph idx="1"/>
          </p:nvPr>
        </p:nvSpPr>
        <p:spPr>
          <a:xfrm>
            <a:off x="762000" y="1174046"/>
            <a:ext cx="4526973" cy="4968338"/>
          </a:xfrm>
        </p:spPr>
        <p:txBody>
          <a:bodyPr>
            <a:normAutofit/>
          </a:bodyPr>
          <a:lstStyle/>
          <a:p>
            <a:r>
              <a:rPr lang="en-US" sz="1900" dirty="0">
                <a:latin typeface="Times New Roman" panose="02020603050405020304" pitchFamily="18" charset="0"/>
                <a:cs typeface="Times New Roman" panose="02020603050405020304" pitchFamily="18" charset="0"/>
              </a:rPr>
              <a:t>Chopsticks/Knife/Fork</a:t>
            </a:r>
          </a:p>
          <a:p>
            <a:r>
              <a:rPr lang="en-US" sz="1900" dirty="0">
                <a:latin typeface="Times New Roman" panose="02020603050405020304" pitchFamily="18" charset="0"/>
                <a:cs typeface="Times New Roman" panose="02020603050405020304" pitchFamily="18" charset="0"/>
              </a:rPr>
              <a:t>Spoons for soup are usually provided, miso soup is a very common side dish</a:t>
            </a:r>
          </a:p>
          <a:p>
            <a:r>
              <a:rPr lang="en-US" sz="1900" dirty="0">
                <a:latin typeface="Times New Roman" panose="02020603050405020304" pitchFamily="18" charset="0"/>
                <a:cs typeface="Times New Roman" panose="02020603050405020304" pitchFamily="18" charset="0"/>
              </a:rPr>
              <a:t>If you want seasonings, bring them</a:t>
            </a:r>
          </a:p>
          <a:p>
            <a:r>
              <a:rPr lang="en-US" sz="1900" dirty="0">
                <a:latin typeface="Times New Roman" panose="02020603050405020304" pitchFamily="18" charset="0"/>
                <a:cs typeface="Times New Roman" panose="02020603050405020304" pitchFamily="18" charset="0"/>
              </a:rPr>
              <a:t>Disposable chopsticks a good idea, utensils aren’t always handed out</a:t>
            </a:r>
          </a:p>
          <a:p>
            <a:r>
              <a:rPr lang="en-US" sz="1900" dirty="0">
                <a:latin typeface="Times New Roman" panose="02020603050405020304" pitchFamily="18" charset="0"/>
                <a:cs typeface="Times New Roman" panose="02020603050405020304" pitchFamily="18" charset="0"/>
              </a:rPr>
              <a:t>Fellow JET kept soy sauce in his desk</a:t>
            </a:r>
          </a:p>
          <a:p>
            <a:r>
              <a:rPr lang="en-US" sz="1900" dirty="0">
                <a:latin typeface="Times New Roman" panose="02020603050405020304" pitchFamily="18" charset="0"/>
                <a:cs typeface="Times New Roman" panose="02020603050405020304" pitchFamily="18" charset="0"/>
              </a:rPr>
              <a:t>Big handkerchief looking thing to go under your bento box if you bring your own lunch (cleanliness reasons)</a:t>
            </a:r>
          </a:p>
          <a:p>
            <a:r>
              <a:rPr lang="en-US" sz="1900" dirty="0">
                <a:latin typeface="Times New Roman" panose="02020603050405020304" pitchFamily="18" charset="0"/>
                <a:cs typeface="Times New Roman" panose="02020603050405020304" pitchFamily="18" charset="0"/>
              </a:rPr>
              <a:t>Actual handkerchief for when you wash your hands as paper towels are not a thing</a:t>
            </a:r>
          </a:p>
          <a:p>
            <a:r>
              <a:rPr lang="en-US" sz="1900" dirty="0">
                <a:latin typeface="Times New Roman" panose="02020603050405020304" pitchFamily="18" charset="0"/>
                <a:cs typeface="Times New Roman" panose="02020603050405020304" pitchFamily="18" charset="0"/>
              </a:rPr>
              <a:t>Easy to get at </a:t>
            </a:r>
            <a:r>
              <a:rPr lang="en-US" sz="1900" dirty="0" err="1">
                <a:latin typeface="Times New Roman" panose="02020603050405020304" pitchFamily="18" charset="0"/>
                <a:cs typeface="Times New Roman" panose="02020603050405020304" pitchFamily="18" charset="0"/>
              </a:rPr>
              <a:t>Diaso</a:t>
            </a:r>
            <a:r>
              <a:rPr lang="en-US" sz="1900" dirty="0">
                <a:latin typeface="Times New Roman" panose="02020603050405020304" pitchFamily="18" charset="0"/>
                <a:cs typeface="Times New Roman" panose="02020603050405020304" pitchFamily="18" charset="0"/>
              </a:rPr>
              <a:t> or other hundred yen stores</a:t>
            </a:r>
          </a:p>
          <a:p>
            <a:endParaRPr lang="en-US" sz="1900" dirty="0">
              <a:latin typeface="Times New Roman" panose="02020603050405020304" pitchFamily="18" charset="0"/>
              <a:cs typeface="Times New Roman" panose="02020603050405020304" pitchFamily="18" charset="0"/>
            </a:endParaRPr>
          </a:p>
          <a:p>
            <a:endParaRPr lang="en-US" sz="1900" dirty="0"/>
          </a:p>
        </p:txBody>
      </p:sp>
      <p:pic>
        <p:nvPicPr>
          <p:cNvPr id="2066" name="Picture 18" descr="A plastic bottles with different colors&#10;&#10;AI-generated content may be incorrect.">
            <a:extLst>
              <a:ext uri="{FF2B5EF4-FFF2-40B4-BE49-F238E27FC236}">
                <a16:creationId xmlns:a16="http://schemas.microsoft.com/office/drawing/2014/main" id="{4F44F612-8814-06D6-2B1B-CFCD8E8FD6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514" b="6"/>
          <a:stretch>
            <a:fillRect/>
          </a:stretch>
        </p:blipFill>
        <p:spPr bwMode="auto">
          <a:xfrm>
            <a:off x="6096001" y="1"/>
            <a:ext cx="3048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telier Saucier Lunch Box Linens Napkins | Set of 7">
            <a:extLst>
              <a:ext uri="{FF2B5EF4-FFF2-40B4-BE49-F238E27FC236}">
                <a16:creationId xmlns:a16="http://schemas.microsoft.com/office/drawing/2014/main" id="{EDF4252D-C34D-BAFF-5CE5-2C41D767A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325" r="4781" b="-6"/>
          <a:stretch>
            <a:fillRect/>
          </a:stretch>
        </p:blipFill>
        <p:spPr bwMode="auto">
          <a:xfrm>
            <a:off x="9144000" y="10"/>
            <a:ext cx="3048000" cy="342899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hopsticks &amp; Cutlery – Bento&amp;co">
            <a:extLst>
              <a:ext uri="{FF2B5EF4-FFF2-40B4-BE49-F238E27FC236}">
                <a16:creationId xmlns:a16="http://schemas.microsoft.com/office/drawing/2014/main" id="{FD0F2763-B223-6F92-D759-C505FC0AFF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680" r="-1" b="12556"/>
          <a:stretch>
            <a:fillRect/>
          </a:stretch>
        </p:blipFill>
        <p:spPr bwMode="auto">
          <a:xfrm>
            <a:off x="6096007" y="3429000"/>
            <a:ext cx="6095993"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1012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41C6C-8203-2DBF-3B4C-4613F4B7AD4A}"/>
              </a:ext>
            </a:extLst>
          </p:cNvPr>
          <p:cNvSpPr>
            <a:spLocks noGrp="1"/>
          </p:cNvSpPr>
          <p:nvPr>
            <p:ph type="title"/>
          </p:nvPr>
        </p:nvSpPr>
        <p:spPr>
          <a:xfrm>
            <a:off x="6554972" y="445012"/>
            <a:ext cx="3273099" cy="2247117"/>
          </a:xfrm>
        </p:spPr>
        <p:txBody>
          <a:bodyPr anchor="t">
            <a:normAutofit/>
          </a:bodyPr>
          <a:lstStyle/>
          <a:p>
            <a:r>
              <a:rPr lang="en-US" sz="4000" dirty="0">
                <a:solidFill>
                  <a:schemeClr val="tx1">
                    <a:alpha val="55000"/>
                  </a:schemeClr>
                </a:solidFill>
                <a:latin typeface="Times New Roman" panose="02020603050405020304" pitchFamily="18" charset="0"/>
                <a:cs typeface="Times New Roman" panose="02020603050405020304" pitchFamily="18" charset="0"/>
              </a:rPr>
              <a:t>Snacks</a:t>
            </a:r>
          </a:p>
        </p:txBody>
      </p:sp>
      <p:sp>
        <p:nvSpPr>
          <p:cNvPr id="7" name="Content Placeholder 6">
            <a:extLst>
              <a:ext uri="{FF2B5EF4-FFF2-40B4-BE49-F238E27FC236}">
                <a16:creationId xmlns:a16="http://schemas.microsoft.com/office/drawing/2014/main" id="{05757B5B-0745-FF93-289B-A17E7AFADCDC}"/>
              </a:ext>
            </a:extLst>
          </p:cNvPr>
          <p:cNvSpPr>
            <a:spLocks noGrp="1"/>
          </p:cNvSpPr>
          <p:nvPr>
            <p:ph idx="1"/>
          </p:nvPr>
        </p:nvSpPr>
        <p:spPr>
          <a:xfrm>
            <a:off x="5063377" y="794845"/>
            <a:ext cx="6794325" cy="5733773"/>
          </a:xfrm>
        </p:spPr>
        <p:txBody>
          <a:bodyPr>
            <a:normAutofit/>
          </a:bodyPr>
          <a:lstStyle/>
          <a:p>
            <a:r>
              <a:rPr lang="en-US" dirty="0">
                <a:solidFill>
                  <a:schemeClr val="tx1">
                    <a:lumMod val="95000"/>
                    <a:lumOff val="5000"/>
                    <a:alpha val="55000"/>
                  </a:schemeClr>
                </a:solidFill>
                <a:latin typeface="Times New Roman" panose="02020603050405020304" pitchFamily="18" charset="0"/>
                <a:cs typeface="Times New Roman" panose="02020603050405020304" pitchFamily="18" charset="0"/>
              </a:rPr>
              <a:t>Cannot bring snacks or drinks with you into the classroom, even during summer</a:t>
            </a:r>
          </a:p>
          <a:p>
            <a:r>
              <a:rPr lang="en-US" dirty="0">
                <a:solidFill>
                  <a:schemeClr val="tx1">
                    <a:lumMod val="95000"/>
                    <a:lumOff val="5000"/>
                    <a:alpha val="55000"/>
                  </a:schemeClr>
                </a:solidFill>
                <a:latin typeface="Times New Roman" panose="02020603050405020304" pitchFamily="18" charset="0"/>
                <a:cs typeface="Times New Roman" panose="02020603050405020304" pitchFamily="18" charset="0"/>
              </a:rPr>
              <a:t>Snacks and drinks are to be left in the staffroom/on your desk</a:t>
            </a:r>
          </a:p>
          <a:p>
            <a:r>
              <a:rPr lang="en-US" dirty="0">
                <a:solidFill>
                  <a:schemeClr val="tx1">
                    <a:lumMod val="95000"/>
                    <a:lumOff val="5000"/>
                    <a:alpha val="55000"/>
                  </a:schemeClr>
                </a:solidFill>
                <a:latin typeface="Times New Roman" panose="02020603050405020304" pitchFamily="18" charset="0"/>
                <a:cs typeface="Times New Roman" panose="02020603050405020304" pitchFamily="18" charset="0"/>
              </a:rPr>
              <a:t>Kids can’t have snacks at school or drinks besides water</a:t>
            </a:r>
          </a:p>
          <a:p>
            <a:r>
              <a:rPr lang="en-US" dirty="0">
                <a:solidFill>
                  <a:schemeClr val="tx1">
                    <a:lumMod val="95000"/>
                    <a:lumOff val="5000"/>
                    <a:alpha val="55000"/>
                  </a:schemeClr>
                </a:solidFill>
                <a:latin typeface="Times New Roman" panose="02020603050405020304" pitchFamily="18" charset="0"/>
                <a:cs typeface="Times New Roman" panose="02020603050405020304" pitchFamily="18" charset="0"/>
              </a:rPr>
              <a:t>Can bring whatever snacks/drinks you want, just make sure to be mindful of the people around you (not too noisy or smelly or messy)</a:t>
            </a:r>
          </a:p>
          <a:p>
            <a:r>
              <a:rPr lang="en-US" dirty="0">
                <a:solidFill>
                  <a:schemeClr val="tx1">
                    <a:lumMod val="95000"/>
                    <a:lumOff val="5000"/>
                    <a:alpha val="55000"/>
                  </a:schemeClr>
                </a:solidFill>
                <a:latin typeface="Times New Roman" panose="02020603050405020304" pitchFamily="18" charset="0"/>
                <a:cs typeface="Times New Roman" panose="02020603050405020304" pitchFamily="18" charset="0"/>
              </a:rPr>
              <a:t>Encouraged to bring healthy drinks, not energy drinks or soda, as you’re a role model for the children</a:t>
            </a:r>
          </a:p>
        </p:txBody>
      </p:sp>
      <p:sp>
        <p:nvSpPr>
          <p:cNvPr id="8" name="Text Placeholder 7">
            <a:extLst>
              <a:ext uri="{FF2B5EF4-FFF2-40B4-BE49-F238E27FC236}">
                <a16:creationId xmlns:a16="http://schemas.microsoft.com/office/drawing/2014/main" id="{00B3651B-F786-3115-363D-8AC0EF6AD4CF}"/>
              </a:ext>
            </a:extLst>
          </p:cNvPr>
          <p:cNvSpPr>
            <a:spLocks noGrp="1"/>
          </p:cNvSpPr>
          <p:nvPr>
            <p:ph type="body" sz="half" idx="2"/>
          </p:nvPr>
        </p:nvSpPr>
        <p:spPr/>
        <p:txBody>
          <a:bodyPr/>
          <a:lstStyle/>
          <a:p>
            <a:endParaRPr lang="en-US" dirty="0"/>
          </a:p>
        </p:txBody>
      </p:sp>
      <p:pic>
        <p:nvPicPr>
          <p:cNvPr id="9" name="Content Placeholder 8" descr="A shelf with different drinks on it&#10;&#10;AI-generated content may be incorrect.">
            <a:extLst>
              <a:ext uri="{FF2B5EF4-FFF2-40B4-BE49-F238E27FC236}">
                <a16:creationId xmlns:a16="http://schemas.microsoft.com/office/drawing/2014/main" id="{C7C740C8-3B50-A095-28A7-7D2FF4C096A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248" r="24347" b="1"/>
          <a:stretch>
            <a:fillRect/>
          </a:stretch>
        </p:blipFill>
        <p:spPr>
          <a:xfrm>
            <a:off x="0" y="0"/>
            <a:ext cx="4719684" cy="3598606"/>
          </a:xfrm>
          <a:custGeom>
            <a:avLst/>
            <a:gdLst/>
            <a:ahLst/>
            <a:cxnLst/>
            <a:rect l="l" t="t" r="r" b="b"/>
            <a:pathLst>
              <a:path w="4000500" h="3413410">
                <a:moveTo>
                  <a:pt x="0" y="0"/>
                </a:moveTo>
                <a:lnTo>
                  <a:pt x="4000500" y="0"/>
                </a:lnTo>
                <a:lnTo>
                  <a:pt x="4000500" y="3330603"/>
                </a:lnTo>
                <a:lnTo>
                  <a:pt x="416174" y="3413410"/>
                </a:lnTo>
                <a:lnTo>
                  <a:pt x="0" y="3408169"/>
                </a:lnTo>
                <a:close/>
              </a:path>
            </a:pathLst>
          </a:custGeom>
        </p:spPr>
      </p:pic>
      <p:pic>
        <p:nvPicPr>
          <p:cNvPr id="17" name="Picture 16" descr="A shelf with food in it&#10;&#10;AI-generated content may be incorrect.">
            <a:extLst>
              <a:ext uri="{FF2B5EF4-FFF2-40B4-BE49-F238E27FC236}">
                <a16:creationId xmlns:a16="http://schemas.microsoft.com/office/drawing/2014/main" id="{24A95BEA-F44C-4B3A-92F3-1D65746E54E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2265" r="12881" b="-3"/>
          <a:stretch>
            <a:fillRect/>
          </a:stretch>
        </p:blipFill>
        <p:spPr>
          <a:xfrm>
            <a:off x="0" y="3519948"/>
            <a:ext cx="4719684" cy="3338052"/>
          </a:xfrm>
          <a:custGeom>
            <a:avLst/>
            <a:gdLst/>
            <a:ahLst/>
            <a:cxnLst/>
            <a:rect l="l" t="t" r="r" b="b"/>
            <a:pathLst>
              <a:path w="4000500" h="3403026">
                <a:moveTo>
                  <a:pt x="0" y="0"/>
                </a:moveTo>
                <a:lnTo>
                  <a:pt x="4000500" y="0"/>
                </a:lnTo>
                <a:lnTo>
                  <a:pt x="4000500" y="3403026"/>
                </a:lnTo>
                <a:lnTo>
                  <a:pt x="9072" y="3370108"/>
                </a:lnTo>
                <a:lnTo>
                  <a:pt x="0" y="3369340"/>
                </a:lnTo>
                <a:close/>
              </a:path>
            </a:pathLst>
          </a:custGeom>
        </p:spPr>
      </p:pic>
    </p:spTree>
    <p:extLst>
      <p:ext uri="{BB962C8B-B14F-4D97-AF65-F5344CB8AC3E}">
        <p14:creationId xmlns:p14="http://schemas.microsoft.com/office/powerpoint/2010/main" val="636917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esert on a table">
            <a:extLst>
              <a:ext uri="{FF2B5EF4-FFF2-40B4-BE49-F238E27FC236}">
                <a16:creationId xmlns:a16="http://schemas.microsoft.com/office/drawing/2014/main" id="{BB7D26CA-549E-FA4A-BC1F-573E17A9EE10}"/>
              </a:ext>
            </a:extLst>
          </p:cNvPr>
          <p:cNvPicPr>
            <a:picLocks noChangeAspect="1"/>
          </p:cNvPicPr>
          <p:nvPr/>
        </p:nvPicPr>
        <p:blipFill>
          <a:blip r:embed="rId2"/>
          <a:srcRect t="7254" b="8159"/>
          <a:stretch>
            <a:fillRect/>
          </a:stretch>
        </p:blipFill>
        <p:spPr>
          <a:xfrm>
            <a:off x="-3047" y="10"/>
            <a:ext cx="12191999" cy="6857990"/>
          </a:xfrm>
          <a:prstGeom prst="rect">
            <a:avLst/>
          </a:prstGeom>
        </p:spPr>
      </p:pic>
      <p:sp>
        <p:nvSpPr>
          <p:cNvPr id="6" name="Rectangle 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C92A03-3A30-83CB-6496-241A9FF02AFF}"/>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16600" dirty="0" err="1">
                <a:solidFill>
                  <a:srgbClr val="FFFFFF"/>
                </a:solidFill>
              </a:rPr>
              <a:t>Nomikai</a:t>
            </a:r>
            <a:endParaRPr lang="en-US" sz="16600" dirty="0">
              <a:solidFill>
                <a:srgbClr val="FFFFFF"/>
              </a:solidFill>
            </a:endParaRPr>
          </a:p>
        </p:txBody>
      </p:sp>
    </p:spTree>
    <p:extLst>
      <p:ext uri="{BB962C8B-B14F-4D97-AF65-F5344CB8AC3E}">
        <p14:creationId xmlns:p14="http://schemas.microsoft.com/office/powerpoint/2010/main" val="373922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ecorative traditional figurines">
            <a:extLst>
              <a:ext uri="{FF2B5EF4-FFF2-40B4-BE49-F238E27FC236}">
                <a16:creationId xmlns:a16="http://schemas.microsoft.com/office/drawing/2014/main" id="{38274734-98E4-3BCC-E958-377ED5464BBF}"/>
              </a:ext>
            </a:extLst>
          </p:cNvPr>
          <p:cNvPicPr>
            <a:picLocks noChangeAspect="1"/>
          </p:cNvPicPr>
          <p:nvPr/>
        </p:nvPicPr>
        <p:blipFill>
          <a:blip r:embed="rId2">
            <a:alphaModFix amt="50000"/>
          </a:blip>
          <a:srcRect r="-1" b="15728"/>
          <a:stretch>
            <a:fillRect/>
          </a:stretch>
        </p:blipFill>
        <p:spPr>
          <a:xfrm>
            <a:off x="305" y="10"/>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8BBB9DAA-AC08-0784-B528-EE0C3132617A}"/>
              </a:ext>
            </a:extLst>
          </p:cNvPr>
          <p:cNvSpPr>
            <a:spLocks noGrp="1"/>
          </p:cNvSpPr>
          <p:nvPr>
            <p:ph type="title"/>
          </p:nvPr>
        </p:nvSpPr>
        <p:spPr>
          <a:xfrm>
            <a:off x="1130271" y="1193800"/>
            <a:ext cx="3193050" cy="4699000"/>
          </a:xfrm>
        </p:spPr>
        <p:txBody>
          <a:bodyPr anchor="ctr">
            <a:normAutofit/>
          </a:bodyPr>
          <a:lstStyle/>
          <a:p>
            <a:r>
              <a:rPr lang="en-US" dirty="0" err="1"/>
              <a:t>Nomikai</a:t>
            </a:r>
            <a:endParaRPr lang="en-US" dirty="0"/>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CE1C910-7BFE-CD9D-E9CE-AD7B3277B6CE}"/>
              </a:ext>
            </a:extLst>
          </p:cNvPr>
          <p:cNvSpPr>
            <a:spLocks noGrp="1"/>
          </p:cNvSpPr>
          <p:nvPr>
            <p:ph idx="1"/>
          </p:nvPr>
        </p:nvSpPr>
        <p:spPr>
          <a:xfrm>
            <a:off x="4976636" y="1193800"/>
            <a:ext cx="6085091" cy="4699000"/>
          </a:xfrm>
        </p:spPr>
        <p:txBody>
          <a:bodyPr anchor="ctr">
            <a:normAutofit/>
          </a:bodyPr>
          <a:lstStyle/>
          <a:p>
            <a:r>
              <a:rPr lang="en-US" dirty="0"/>
              <a:t>Drinking parties held 2x a year</a:t>
            </a:r>
          </a:p>
          <a:p>
            <a:r>
              <a:rPr lang="en-US" dirty="0"/>
              <a:t>December and April</a:t>
            </a:r>
          </a:p>
          <a:p>
            <a:r>
              <a:rPr lang="en-US" dirty="0"/>
              <a:t>Christmas/End of Year and End of School Year</a:t>
            </a:r>
          </a:p>
          <a:p>
            <a:r>
              <a:rPr lang="en-US" dirty="0"/>
              <a:t>Not required to go, but encouraged to go</a:t>
            </a:r>
          </a:p>
          <a:p>
            <a:r>
              <a:rPr lang="en-US" dirty="0"/>
              <a:t>Good socializing time</a:t>
            </a:r>
          </a:p>
          <a:p>
            <a:r>
              <a:rPr lang="en-US" dirty="0"/>
              <a:t>Cost around 6000Y, after party has subsequent cost, that is typically more drinking and karaoke</a:t>
            </a:r>
          </a:p>
          <a:p>
            <a:r>
              <a:rPr lang="en-US" dirty="0"/>
              <a:t>Usually held at a restaurant or hotel conference room</a:t>
            </a:r>
          </a:p>
          <a:p>
            <a:endParaRPr lang="en-US" dirty="0"/>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800778000"/>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AFB18-9E01-A58E-4450-5497669D03D9}"/>
              </a:ext>
            </a:extLst>
          </p:cNvPr>
          <p:cNvSpPr>
            <a:spLocks noGrp="1"/>
          </p:cNvSpPr>
          <p:nvPr>
            <p:ph type="title"/>
          </p:nvPr>
        </p:nvSpPr>
        <p:spPr/>
        <p:txBody>
          <a:bodyPr/>
          <a:lstStyle/>
          <a:p>
            <a:r>
              <a:rPr lang="en-US" dirty="0"/>
              <a:t>Drinking Culture</a:t>
            </a:r>
          </a:p>
        </p:txBody>
      </p:sp>
      <p:sp>
        <p:nvSpPr>
          <p:cNvPr id="3" name="Content Placeholder 2">
            <a:extLst>
              <a:ext uri="{FF2B5EF4-FFF2-40B4-BE49-F238E27FC236}">
                <a16:creationId xmlns:a16="http://schemas.microsoft.com/office/drawing/2014/main" id="{9C7D2962-F79E-5D4E-DD55-57C6C66C3079}"/>
              </a:ext>
            </a:extLst>
          </p:cNvPr>
          <p:cNvSpPr>
            <a:spLocks noGrp="1"/>
          </p:cNvSpPr>
          <p:nvPr>
            <p:ph idx="1"/>
          </p:nvPr>
        </p:nvSpPr>
        <p:spPr/>
        <p:txBody>
          <a:bodyPr/>
          <a:lstStyle/>
          <a:p>
            <a:r>
              <a:rPr lang="en-US" dirty="0"/>
              <a:t>Not expected after work </a:t>
            </a:r>
          </a:p>
          <a:p>
            <a:r>
              <a:rPr lang="en-US" dirty="0"/>
              <a:t>Most teachers have their own families to return to</a:t>
            </a:r>
          </a:p>
          <a:p>
            <a:r>
              <a:rPr lang="en-US" dirty="0"/>
              <a:t>Most teachers work longer hours than we do</a:t>
            </a:r>
          </a:p>
          <a:p>
            <a:r>
              <a:rPr lang="en-US" dirty="0"/>
              <a:t>If </a:t>
            </a:r>
            <a:r>
              <a:rPr lang="en-US"/>
              <a:t>they offer </a:t>
            </a:r>
            <a:r>
              <a:rPr lang="en-US" dirty="0"/>
              <a:t>you’re more than welcome to accept</a:t>
            </a:r>
          </a:p>
          <a:p>
            <a:endParaRPr lang="en-US" dirty="0"/>
          </a:p>
        </p:txBody>
      </p:sp>
    </p:spTree>
    <p:extLst>
      <p:ext uri="{BB962C8B-B14F-4D97-AF65-F5344CB8AC3E}">
        <p14:creationId xmlns:p14="http://schemas.microsoft.com/office/powerpoint/2010/main" val="1868863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A51D254-D63C-3FE8-1E06-ED9C6EECAE01}"/>
              </a:ext>
            </a:extLst>
          </p:cNvPr>
          <p:cNvSpPr>
            <a:spLocks noGrp="1"/>
          </p:cNvSpPr>
          <p:nvPr>
            <p:ph idx="1"/>
          </p:nvPr>
        </p:nvSpPr>
        <p:spPr/>
        <p:txBody>
          <a:bodyPr/>
          <a:lstStyle/>
          <a:p>
            <a:endParaRPr lang="en-US"/>
          </a:p>
        </p:txBody>
      </p:sp>
      <p:pic>
        <p:nvPicPr>
          <p:cNvPr id="4" name="Picture 3" descr="A group of people working in an office&#10;&#10;AI-generated content may be incorrect.">
            <a:extLst>
              <a:ext uri="{FF2B5EF4-FFF2-40B4-BE49-F238E27FC236}">
                <a16:creationId xmlns:a16="http://schemas.microsoft.com/office/drawing/2014/main" id="{C70B1B0A-9915-90E2-4560-3D543886F77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7674" r="17382" b="1"/>
          <a:stretch>
            <a:fillRect/>
          </a:stretch>
        </p:blipFill>
        <p:spPr>
          <a:xfrm>
            <a:off x="1868129" y="9"/>
            <a:ext cx="7639665" cy="6420455"/>
          </a:xfrm>
          <a:custGeom>
            <a:avLst/>
            <a:gdLst/>
            <a:ahLst/>
            <a:cxnLst/>
            <a:rect l="l" t="t" r="r" b="b"/>
            <a:pathLst>
              <a:path w="3809998" h="3361533">
                <a:moveTo>
                  <a:pt x="0" y="0"/>
                </a:moveTo>
                <a:lnTo>
                  <a:pt x="3809998" y="0"/>
                </a:lnTo>
                <a:lnTo>
                  <a:pt x="3809998" y="3353206"/>
                </a:lnTo>
                <a:lnTo>
                  <a:pt x="1781628" y="3181423"/>
                </a:lnTo>
                <a:lnTo>
                  <a:pt x="0" y="3361533"/>
                </a:lnTo>
                <a:close/>
              </a:path>
            </a:pathLst>
          </a:custGeom>
        </p:spPr>
      </p:pic>
    </p:spTree>
    <p:extLst>
      <p:ext uri="{BB962C8B-B14F-4D97-AF65-F5344CB8AC3E}">
        <p14:creationId xmlns:p14="http://schemas.microsoft.com/office/powerpoint/2010/main" val="4129699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4C7F0-D0CE-4FAF-12D6-A2CD07EE82A7}"/>
              </a:ext>
            </a:extLst>
          </p:cNvPr>
          <p:cNvSpPr>
            <a:spLocks noGrp="1"/>
          </p:cNvSpPr>
          <p:nvPr>
            <p:ph type="title"/>
          </p:nvPr>
        </p:nvSpPr>
        <p:spPr/>
        <p:txBody>
          <a:bodyPr anchor="t">
            <a:normAutofit/>
          </a:bodyPr>
          <a:lstStyle/>
          <a:p>
            <a:r>
              <a:rPr lang="en-US" sz="4000" dirty="0"/>
              <a:t>Questions</a:t>
            </a:r>
            <a:r>
              <a:rPr lang="ja-JP" altLang="en-US" sz="4000" dirty="0"/>
              <a:t>しつもん </a:t>
            </a:r>
            <a:r>
              <a:rPr lang="en-US" altLang="ja-JP" sz="4000" dirty="0"/>
              <a:t>/</a:t>
            </a:r>
            <a:r>
              <a:rPr lang="ja-JP" altLang="en-US" sz="4000" dirty="0"/>
              <a:t> 質問  </a:t>
            </a:r>
            <a:r>
              <a:rPr lang="en-US" altLang="ja-JP" sz="2400" dirty="0" err="1"/>
              <a:t>shitsumonn</a:t>
            </a:r>
            <a:endParaRPr lang="en-US" sz="4000" dirty="0"/>
          </a:p>
        </p:txBody>
      </p:sp>
      <p:sp>
        <p:nvSpPr>
          <p:cNvPr id="4" name="Text Placeholder 3">
            <a:extLst>
              <a:ext uri="{FF2B5EF4-FFF2-40B4-BE49-F238E27FC236}">
                <a16:creationId xmlns:a16="http://schemas.microsoft.com/office/drawing/2014/main" id="{03A626EC-42AE-C063-81A2-FC3EBE0ACB1A}"/>
              </a:ext>
            </a:extLst>
          </p:cNvPr>
          <p:cNvSpPr>
            <a:spLocks noGrp="1"/>
          </p:cNvSpPr>
          <p:nvPr>
            <p:ph type="body" idx="1"/>
          </p:nvPr>
        </p:nvSpPr>
        <p:spPr/>
        <p:txBody>
          <a:bodyPr/>
          <a:lstStyle/>
          <a:p>
            <a:r>
              <a:rPr lang="en-US" dirty="0"/>
              <a:t>Helpful </a:t>
            </a:r>
            <a:r>
              <a:rPr lang="en-US" dirty="0" err="1"/>
              <a:t>Youtube</a:t>
            </a:r>
            <a:r>
              <a:rPr lang="en-US" dirty="0"/>
              <a:t> Channels</a:t>
            </a:r>
          </a:p>
        </p:txBody>
      </p:sp>
      <p:sp>
        <p:nvSpPr>
          <p:cNvPr id="3" name="Content Placeholder 2">
            <a:extLst>
              <a:ext uri="{FF2B5EF4-FFF2-40B4-BE49-F238E27FC236}">
                <a16:creationId xmlns:a16="http://schemas.microsoft.com/office/drawing/2014/main" id="{F6152DD9-D228-B204-0E0D-CA54BD64B07D}"/>
              </a:ext>
            </a:extLst>
          </p:cNvPr>
          <p:cNvSpPr>
            <a:spLocks noGrp="1"/>
          </p:cNvSpPr>
          <p:nvPr>
            <p:ph sz="half" idx="2"/>
          </p:nvPr>
        </p:nvSpPr>
        <p:spPr>
          <a:xfrm>
            <a:off x="1447191" y="2821492"/>
            <a:ext cx="4645152" cy="2644457"/>
          </a:xfrm>
        </p:spPr>
        <p:txBody>
          <a:bodyPr>
            <a:normAutofit fontScale="92500" lnSpcReduction="10000"/>
          </a:bodyPr>
          <a:lstStyle/>
          <a:p>
            <a:pPr fontAlgn="ctr"/>
            <a:r>
              <a:rPr lang="en-US" dirty="0"/>
              <a:t>@LearnJapaneseChannel</a:t>
            </a:r>
          </a:p>
          <a:p>
            <a:pPr fontAlgn="ctr"/>
            <a:r>
              <a:rPr lang="en-US" dirty="0"/>
              <a:t>@japanese_tanakasan</a:t>
            </a:r>
          </a:p>
          <a:p>
            <a:r>
              <a:rPr lang="en-US" dirty="0"/>
              <a:t>@Howzit_Japan</a:t>
            </a:r>
          </a:p>
          <a:p>
            <a:pPr fontAlgn="ctr"/>
            <a:r>
              <a:rPr lang="en-US" dirty="0"/>
              <a:t>@Ninjapanese</a:t>
            </a:r>
          </a:p>
          <a:p>
            <a:pPr fontAlgn="ctr"/>
            <a:r>
              <a:rPr lang="en-US" dirty="0"/>
              <a:t>@TOMOsensei</a:t>
            </a:r>
          </a:p>
          <a:p>
            <a:pPr fontAlgn="ctr"/>
            <a:r>
              <a:rPr lang="en-US" dirty="0"/>
              <a:t>@Akane-JapaneseClass</a:t>
            </a:r>
          </a:p>
        </p:txBody>
      </p:sp>
      <p:sp>
        <p:nvSpPr>
          <p:cNvPr id="5" name="Text Placeholder 4">
            <a:extLst>
              <a:ext uri="{FF2B5EF4-FFF2-40B4-BE49-F238E27FC236}">
                <a16:creationId xmlns:a16="http://schemas.microsoft.com/office/drawing/2014/main" id="{6B8AE20C-88D7-7D48-573C-B417A7115B43}"/>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A1769FDE-5FD8-7C66-A8BB-157C239604A1}"/>
              </a:ext>
            </a:extLst>
          </p:cNvPr>
          <p:cNvSpPr>
            <a:spLocks noGrp="1"/>
          </p:cNvSpPr>
          <p:nvPr>
            <p:ph sz="quarter" idx="4"/>
          </p:nvPr>
        </p:nvSpPr>
        <p:spPr>
          <a:xfrm>
            <a:off x="6409700" y="2987761"/>
            <a:ext cx="4645152" cy="2637371"/>
          </a:xfrm>
        </p:spPr>
        <p:txBody>
          <a:bodyPr>
            <a:normAutofit fontScale="92500" lnSpcReduction="10000"/>
          </a:bodyPr>
          <a:lstStyle/>
          <a:p>
            <a:endParaRPr lang="en-US" dirty="0"/>
          </a:p>
        </p:txBody>
      </p:sp>
    </p:spTree>
    <p:extLst>
      <p:ext uri="{BB962C8B-B14F-4D97-AF65-F5344CB8AC3E}">
        <p14:creationId xmlns:p14="http://schemas.microsoft.com/office/powerpoint/2010/main" val="2274344154"/>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1_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4.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5.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Organic</Template>
  <TotalTime>2063</TotalTime>
  <Words>1331</Words>
  <Application>Microsoft Office PowerPoint</Application>
  <PresentationFormat>Widescreen</PresentationFormat>
  <Paragraphs>126</Paragraphs>
  <Slides>19</Slides>
  <Notes>1</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19</vt:i4>
      </vt:variant>
    </vt:vector>
  </HeadingPairs>
  <TitlesOfParts>
    <vt:vector size="32" baseType="lpstr">
      <vt:lpstr>Aptos</vt:lpstr>
      <vt:lpstr>Aptos Display</vt:lpstr>
      <vt:lpstr>Arial</vt:lpstr>
      <vt:lpstr>Calibri</vt:lpstr>
      <vt:lpstr>Calibri Light</vt:lpstr>
      <vt:lpstr>Garamond</vt:lpstr>
      <vt:lpstr>Gill Sans MT</vt:lpstr>
      <vt:lpstr>Times New Roman</vt:lpstr>
      <vt:lpstr>Office Theme</vt:lpstr>
      <vt:lpstr>Gallery</vt:lpstr>
      <vt:lpstr>1_Gallery</vt:lpstr>
      <vt:lpstr>Celestial</vt:lpstr>
      <vt:lpstr>Organic</vt:lpstr>
      <vt:lpstr>School Etiquette &amp; Navigating the Staffroom</vt:lpstr>
      <vt:lpstr>First Things First:  ESID</vt:lpstr>
      <vt:lpstr>Navigating the Staffroom  Mornings</vt:lpstr>
      <vt:lpstr>Navigating the Staffroom  Evenings</vt:lpstr>
      <vt:lpstr>Navigating the Staffroom</vt:lpstr>
      <vt:lpstr>Building Good Relationships</vt:lpstr>
      <vt:lpstr>Making Friends</vt:lpstr>
      <vt:lpstr>Impolite Topics to Ask About</vt:lpstr>
      <vt:lpstr>Omiyage</vt:lpstr>
      <vt:lpstr>School Lunch  </vt:lpstr>
      <vt:lpstr>School Lunch</vt:lpstr>
      <vt:lpstr>What to Bring For Lunch</vt:lpstr>
      <vt:lpstr>PowerPoint Presentation</vt:lpstr>
      <vt:lpstr>Snacks</vt:lpstr>
      <vt:lpstr>Nomikai</vt:lpstr>
      <vt:lpstr>Nomikai</vt:lpstr>
      <vt:lpstr>Drinking Culture</vt:lpstr>
      <vt:lpstr>PowerPoint Presentation</vt:lpstr>
      <vt:lpstr>Questionsしつもん / 質問  shitsumonn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Naomi</dc:creator>
  <cp:lastModifiedBy>Naomi Rund</cp:lastModifiedBy>
  <cp:revision>7</cp:revision>
  <dcterms:created xsi:type="dcterms:W3CDTF">2025-06-12T19:57:38Z</dcterms:created>
  <dcterms:modified xsi:type="dcterms:W3CDTF">2026-06-21T20:09:45Z</dcterms:modified>
</cp:coreProperties>
</file>