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Solway" pitchFamily="2" charset="77"/>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7zBlwaoEWowDWABrmv+Io8mOeW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77" d="100"/>
          <a:sy n="77" d="100"/>
        </p:scale>
        <p:origin x="46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0" name="Google Shape;33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3"/>
          <p:cNvSpPr>
            <a:spLocks noGrp="1"/>
          </p:cNvSpPr>
          <p:nvPr>
            <p:ph type="pic" idx="2"/>
          </p:nvPr>
        </p:nvSpPr>
        <p:spPr>
          <a:xfrm>
            <a:off x="1792288" y="612775"/>
            <a:ext cx="5486400" cy="4114800"/>
          </a:xfrm>
          <a:prstGeom prst="rect">
            <a:avLst/>
          </a:prstGeom>
          <a:noFill/>
          <a:ln>
            <a:noFill/>
          </a:ln>
        </p:spPr>
      </p:sp>
      <p:sp>
        <p:nvSpPr>
          <p:cNvPr id="64" name="Google Shape;64;p2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g"/><Relationship Id="rId5" Type="http://schemas.openxmlformats.org/officeDocument/2006/relationships/image" Target="../media/image6.png"/><Relationship Id="rId10" Type="http://schemas.openxmlformats.org/officeDocument/2006/relationships/image" Target="../media/image13.jpg"/><Relationship Id="rId4" Type="http://schemas.openxmlformats.org/officeDocument/2006/relationships/image" Target="../media/image8.png"/><Relationship Id="rId9"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6.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6.png"/><Relationship Id="rId3" Type="http://schemas.openxmlformats.org/officeDocument/2006/relationships/image" Target="../media/image27.png"/><Relationship Id="rId7" Type="http://schemas.openxmlformats.org/officeDocument/2006/relationships/image" Target="../media/image2.png"/><Relationship Id="rId12"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25.png"/><Relationship Id="rId5" Type="http://schemas.openxmlformats.org/officeDocument/2006/relationships/image" Target="../media/image37.png"/><Relationship Id="rId10" Type="http://schemas.openxmlformats.org/officeDocument/2006/relationships/image" Target="../media/image29.png"/><Relationship Id="rId4" Type="http://schemas.openxmlformats.org/officeDocument/2006/relationships/image" Target="../media/image16.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36.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83"/>
        <p:cNvGrpSpPr/>
        <p:nvPr/>
      </p:nvGrpSpPr>
      <p:grpSpPr>
        <a:xfrm>
          <a:off x="0" y="0"/>
          <a:ext cx="0" cy="0"/>
          <a:chOff x="0" y="0"/>
          <a:chExt cx="0" cy="0"/>
        </a:xfrm>
      </p:grpSpPr>
      <p:sp>
        <p:nvSpPr>
          <p:cNvPr id="84" name="Google Shape;84;p1"/>
          <p:cNvSpPr/>
          <p:nvPr/>
        </p:nvSpPr>
        <p:spPr>
          <a:xfrm>
            <a:off x="10220987" y="3853684"/>
            <a:ext cx="3219207" cy="3467921"/>
          </a:xfrm>
          <a:custGeom>
            <a:avLst/>
            <a:gdLst/>
            <a:ahLst/>
            <a:cxnLst/>
            <a:rect l="l" t="t" r="r" b="b"/>
            <a:pathLst>
              <a:path w="3219207" h="3467921" extrusionOk="0">
                <a:moveTo>
                  <a:pt x="0" y="0"/>
                </a:moveTo>
                <a:lnTo>
                  <a:pt x="3219207" y="0"/>
                </a:lnTo>
                <a:lnTo>
                  <a:pt x="3219207" y="3467922"/>
                </a:lnTo>
                <a:lnTo>
                  <a:pt x="0" y="3467922"/>
                </a:lnTo>
                <a:lnTo>
                  <a:pt x="0" y="0"/>
                </a:lnTo>
                <a:close/>
              </a:path>
            </a:pathLst>
          </a:custGeom>
          <a:blipFill rotWithShape="1">
            <a:blip r:embed="rId3">
              <a:alphaModFix/>
            </a:blip>
            <a:stretch>
              <a:fillRect/>
            </a:stretch>
          </a:blipFill>
          <a:ln>
            <a:noFill/>
          </a:ln>
        </p:spPr>
        <p:txBody>
          <a:bodyPr/>
          <a:lstStyle/>
          <a:p>
            <a:endParaRPr lang="en-US"/>
          </a:p>
        </p:txBody>
      </p:sp>
      <p:sp>
        <p:nvSpPr>
          <p:cNvPr id="85" name="Google Shape;85;p1"/>
          <p:cNvSpPr/>
          <p:nvPr/>
        </p:nvSpPr>
        <p:spPr>
          <a:xfrm>
            <a:off x="12912049" y="3888643"/>
            <a:ext cx="3340803" cy="3432963"/>
          </a:xfrm>
          <a:custGeom>
            <a:avLst/>
            <a:gdLst/>
            <a:ahLst/>
            <a:cxnLst/>
            <a:rect l="l" t="t" r="r" b="b"/>
            <a:pathLst>
              <a:path w="3340803" h="3432963" extrusionOk="0">
                <a:moveTo>
                  <a:pt x="0" y="0"/>
                </a:moveTo>
                <a:lnTo>
                  <a:pt x="3340803" y="0"/>
                </a:lnTo>
                <a:lnTo>
                  <a:pt x="3340803" y="3432963"/>
                </a:lnTo>
                <a:lnTo>
                  <a:pt x="0" y="3432963"/>
                </a:lnTo>
                <a:lnTo>
                  <a:pt x="0" y="0"/>
                </a:lnTo>
                <a:close/>
              </a:path>
            </a:pathLst>
          </a:custGeom>
          <a:blipFill rotWithShape="1">
            <a:blip r:embed="rId4">
              <a:alphaModFix/>
            </a:blip>
            <a:stretch>
              <a:fillRect/>
            </a:stretch>
          </a:blipFill>
          <a:ln>
            <a:noFill/>
          </a:ln>
        </p:spPr>
        <p:txBody>
          <a:bodyPr/>
          <a:lstStyle/>
          <a:p>
            <a:endParaRPr lang="en-US"/>
          </a:p>
        </p:txBody>
      </p:sp>
      <p:sp>
        <p:nvSpPr>
          <p:cNvPr id="86" name="Google Shape;86;p1"/>
          <p:cNvSpPr/>
          <p:nvPr/>
        </p:nvSpPr>
        <p:spPr>
          <a:xfrm>
            <a:off x="4746029" y="4026414"/>
            <a:ext cx="3082992" cy="3225765"/>
          </a:xfrm>
          <a:custGeom>
            <a:avLst/>
            <a:gdLst/>
            <a:ahLst/>
            <a:cxnLst/>
            <a:rect l="l" t="t" r="r" b="b"/>
            <a:pathLst>
              <a:path w="3082992" h="3225765" extrusionOk="0">
                <a:moveTo>
                  <a:pt x="0" y="0"/>
                </a:moveTo>
                <a:lnTo>
                  <a:pt x="3082992" y="0"/>
                </a:lnTo>
                <a:lnTo>
                  <a:pt x="3082992" y="3225765"/>
                </a:lnTo>
                <a:lnTo>
                  <a:pt x="0" y="3225765"/>
                </a:lnTo>
                <a:lnTo>
                  <a:pt x="0" y="0"/>
                </a:lnTo>
                <a:close/>
              </a:path>
            </a:pathLst>
          </a:custGeom>
          <a:blipFill rotWithShape="1">
            <a:blip r:embed="rId5">
              <a:alphaModFix/>
            </a:blip>
            <a:stretch>
              <a:fillRect/>
            </a:stretch>
          </a:blipFill>
          <a:ln>
            <a:noFill/>
          </a:ln>
        </p:spPr>
        <p:txBody>
          <a:bodyPr/>
          <a:lstStyle/>
          <a:p>
            <a:endParaRPr lang="en-US"/>
          </a:p>
        </p:txBody>
      </p:sp>
      <p:sp>
        <p:nvSpPr>
          <p:cNvPr id="87" name="Google Shape;87;p1"/>
          <p:cNvSpPr/>
          <p:nvPr/>
        </p:nvSpPr>
        <p:spPr>
          <a:xfrm>
            <a:off x="7526714" y="3794147"/>
            <a:ext cx="2987100" cy="3456636"/>
          </a:xfrm>
          <a:custGeom>
            <a:avLst/>
            <a:gdLst/>
            <a:ahLst/>
            <a:cxnLst/>
            <a:rect l="l" t="t" r="r" b="b"/>
            <a:pathLst>
              <a:path w="2987100" h="3456636" extrusionOk="0">
                <a:moveTo>
                  <a:pt x="0" y="0"/>
                </a:moveTo>
                <a:lnTo>
                  <a:pt x="2987099" y="0"/>
                </a:lnTo>
                <a:lnTo>
                  <a:pt x="2987099" y="3456636"/>
                </a:lnTo>
                <a:lnTo>
                  <a:pt x="0" y="3456636"/>
                </a:lnTo>
                <a:lnTo>
                  <a:pt x="0" y="0"/>
                </a:lnTo>
                <a:close/>
              </a:path>
            </a:pathLst>
          </a:custGeom>
          <a:blipFill rotWithShape="1">
            <a:blip r:embed="rId6">
              <a:alphaModFix/>
            </a:blip>
            <a:stretch>
              <a:fillRect/>
            </a:stretch>
          </a:blipFill>
          <a:ln>
            <a:noFill/>
          </a:ln>
        </p:spPr>
        <p:txBody>
          <a:bodyPr/>
          <a:lstStyle/>
          <a:p>
            <a:endParaRPr lang="en-US"/>
          </a:p>
        </p:txBody>
      </p:sp>
      <p:sp>
        <p:nvSpPr>
          <p:cNvPr id="88" name="Google Shape;88;p1"/>
          <p:cNvSpPr/>
          <p:nvPr/>
        </p:nvSpPr>
        <p:spPr>
          <a:xfrm>
            <a:off x="1373271" y="3956987"/>
            <a:ext cx="3603340" cy="3364619"/>
          </a:xfrm>
          <a:custGeom>
            <a:avLst/>
            <a:gdLst/>
            <a:ahLst/>
            <a:cxnLst/>
            <a:rect l="l" t="t" r="r" b="b"/>
            <a:pathLst>
              <a:path w="3603340" h="3364619" extrusionOk="0">
                <a:moveTo>
                  <a:pt x="0" y="0"/>
                </a:moveTo>
                <a:lnTo>
                  <a:pt x="3603340" y="0"/>
                </a:lnTo>
                <a:lnTo>
                  <a:pt x="3603340" y="3364619"/>
                </a:lnTo>
                <a:lnTo>
                  <a:pt x="0" y="3364619"/>
                </a:lnTo>
                <a:lnTo>
                  <a:pt x="0" y="0"/>
                </a:lnTo>
                <a:close/>
              </a:path>
            </a:pathLst>
          </a:custGeom>
          <a:blipFill rotWithShape="1">
            <a:blip r:embed="rId7">
              <a:alphaModFix/>
            </a:blip>
            <a:stretch>
              <a:fillRect/>
            </a:stretch>
          </a:blipFill>
          <a:ln>
            <a:noFill/>
          </a:ln>
        </p:spPr>
        <p:txBody>
          <a:bodyPr/>
          <a:lstStyle/>
          <a:p>
            <a:endParaRPr lang="en-US"/>
          </a:p>
        </p:txBody>
      </p:sp>
      <p:sp>
        <p:nvSpPr>
          <p:cNvPr id="89" name="Google Shape;89;p1"/>
          <p:cNvSpPr txBox="1"/>
          <p:nvPr/>
        </p:nvSpPr>
        <p:spPr>
          <a:xfrm>
            <a:off x="2250616" y="1793189"/>
            <a:ext cx="13691987" cy="1740315"/>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12179" b="0" i="0" u="none" strike="noStrike" cap="none">
                <a:solidFill>
                  <a:srgbClr val="263742"/>
                </a:solidFill>
                <a:latin typeface="Arial"/>
                <a:ea typeface="Arial"/>
                <a:cs typeface="Arial"/>
                <a:sym typeface="Arial"/>
              </a:rPr>
              <a:t>Mindset of a JET</a:t>
            </a:r>
            <a:endParaRPr/>
          </a:p>
        </p:txBody>
      </p:sp>
      <p:sp>
        <p:nvSpPr>
          <p:cNvPr id="90" name="Google Shape;90;p1"/>
          <p:cNvSpPr/>
          <p:nvPr/>
        </p:nvSpPr>
        <p:spPr>
          <a:xfrm>
            <a:off x="12457029" y="3275809"/>
            <a:ext cx="1351955" cy="1017270"/>
          </a:xfrm>
          <a:custGeom>
            <a:avLst/>
            <a:gdLst/>
            <a:ahLst/>
            <a:cxnLst/>
            <a:rect l="l" t="t" r="r" b="b"/>
            <a:pathLst>
              <a:path w="1351955" h="1017270" extrusionOk="0">
                <a:moveTo>
                  <a:pt x="0" y="0"/>
                </a:moveTo>
                <a:lnTo>
                  <a:pt x="1351955" y="0"/>
                </a:lnTo>
                <a:lnTo>
                  <a:pt x="1351955" y="1017270"/>
                </a:lnTo>
                <a:lnTo>
                  <a:pt x="0" y="1017270"/>
                </a:lnTo>
                <a:lnTo>
                  <a:pt x="0" y="0"/>
                </a:lnTo>
                <a:close/>
              </a:path>
            </a:pathLst>
          </a:custGeom>
          <a:blipFill rotWithShape="1">
            <a:blip r:embed="rId8">
              <a:alphaModFix/>
            </a:blip>
            <a:stretch>
              <a:fillRect l="-46105" t="-131160"/>
            </a:stretch>
          </a:blipFill>
          <a:ln>
            <a:noFill/>
          </a:ln>
        </p:spPr>
        <p:txBody>
          <a:bodyPr/>
          <a:lstStyle/>
          <a:p>
            <a:endParaRPr lang="en-US"/>
          </a:p>
        </p:txBody>
      </p:sp>
      <p:sp>
        <p:nvSpPr>
          <p:cNvPr id="91" name="Google Shape;91;p1"/>
          <p:cNvSpPr/>
          <p:nvPr/>
        </p:nvSpPr>
        <p:spPr>
          <a:xfrm>
            <a:off x="1469424" y="3730168"/>
            <a:ext cx="674511" cy="1059180"/>
          </a:xfrm>
          <a:custGeom>
            <a:avLst/>
            <a:gdLst/>
            <a:ahLst/>
            <a:cxnLst/>
            <a:rect l="l" t="t" r="r" b="b"/>
            <a:pathLst>
              <a:path w="674511" h="1059180" extrusionOk="0">
                <a:moveTo>
                  <a:pt x="0" y="0"/>
                </a:moveTo>
                <a:lnTo>
                  <a:pt x="674512" y="0"/>
                </a:lnTo>
                <a:lnTo>
                  <a:pt x="674512" y="1059180"/>
                </a:lnTo>
                <a:lnTo>
                  <a:pt x="0" y="1059180"/>
                </a:lnTo>
                <a:lnTo>
                  <a:pt x="0" y="0"/>
                </a:lnTo>
                <a:close/>
              </a:path>
            </a:pathLst>
          </a:custGeom>
          <a:blipFill rotWithShape="1">
            <a:blip r:embed="rId8">
              <a:alphaModFix/>
            </a:blip>
            <a:stretch>
              <a:fillRect t="-52578" r="-192843" b="-69437"/>
            </a:stretch>
          </a:blipFill>
          <a:ln>
            <a:noFill/>
          </a:ln>
        </p:spPr>
        <p:txBody>
          <a:bodyPr/>
          <a:lstStyle/>
          <a:p>
            <a:endParaRPr lang="en-US"/>
          </a:p>
        </p:txBody>
      </p:sp>
      <p:sp>
        <p:nvSpPr>
          <p:cNvPr id="92" name="Google Shape;92;p1"/>
          <p:cNvSpPr/>
          <p:nvPr/>
        </p:nvSpPr>
        <p:spPr>
          <a:xfrm>
            <a:off x="15969849" y="4293079"/>
            <a:ext cx="944880" cy="762000"/>
          </a:xfrm>
          <a:custGeom>
            <a:avLst/>
            <a:gdLst/>
            <a:ahLst/>
            <a:cxnLst/>
            <a:rect l="l" t="t" r="r" b="b"/>
            <a:pathLst>
              <a:path w="944880" h="762000" extrusionOk="0">
                <a:moveTo>
                  <a:pt x="0" y="0"/>
                </a:moveTo>
                <a:lnTo>
                  <a:pt x="944880" y="0"/>
                </a:lnTo>
                <a:lnTo>
                  <a:pt x="944880" y="762000"/>
                </a:lnTo>
                <a:lnTo>
                  <a:pt x="0" y="762000"/>
                </a:lnTo>
                <a:lnTo>
                  <a:pt x="0" y="0"/>
                </a:lnTo>
                <a:close/>
              </a:path>
            </a:pathLst>
          </a:custGeom>
          <a:blipFill rotWithShape="1">
            <a:blip r:embed="rId8">
              <a:alphaModFix/>
            </a:blip>
            <a:stretch>
              <a:fillRect l="-100759" t="-65079" r="-8289" b="-143515"/>
            </a:stretch>
          </a:blipFill>
          <a:ln>
            <a:noFill/>
          </a:ln>
        </p:spPr>
        <p:txBody>
          <a:bodyPr/>
          <a:lstStyle/>
          <a:p>
            <a:endParaRPr lang="en-US"/>
          </a:p>
        </p:txBody>
      </p:sp>
      <p:sp>
        <p:nvSpPr>
          <p:cNvPr id="93" name="Google Shape;93;p1"/>
          <p:cNvSpPr/>
          <p:nvPr/>
        </p:nvSpPr>
        <p:spPr>
          <a:xfrm>
            <a:off x="5779222" y="3349168"/>
            <a:ext cx="944880" cy="762000"/>
          </a:xfrm>
          <a:custGeom>
            <a:avLst/>
            <a:gdLst/>
            <a:ahLst/>
            <a:cxnLst/>
            <a:rect l="l" t="t" r="r" b="b"/>
            <a:pathLst>
              <a:path w="944880" h="762000" extrusionOk="0">
                <a:moveTo>
                  <a:pt x="0" y="0"/>
                </a:moveTo>
                <a:lnTo>
                  <a:pt x="944880" y="0"/>
                </a:lnTo>
                <a:lnTo>
                  <a:pt x="944880" y="762000"/>
                </a:lnTo>
                <a:lnTo>
                  <a:pt x="0" y="762000"/>
                </a:lnTo>
                <a:lnTo>
                  <a:pt x="0" y="0"/>
                </a:lnTo>
                <a:close/>
              </a:path>
            </a:pathLst>
          </a:custGeom>
          <a:blipFill rotWithShape="1">
            <a:blip r:embed="rId8">
              <a:alphaModFix/>
            </a:blip>
            <a:stretch>
              <a:fillRect l="-100759" t="-65079" r="-8289" b="-143515"/>
            </a:stretch>
          </a:blipFill>
          <a:ln>
            <a:noFill/>
          </a:ln>
        </p:spPr>
        <p:txBody>
          <a:bodyPr/>
          <a:lstStyle/>
          <a:p>
            <a:endParaRPr lang="en-US"/>
          </a:p>
        </p:txBody>
      </p:sp>
      <p:sp>
        <p:nvSpPr>
          <p:cNvPr id="94" name="Google Shape;94;p1"/>
          <p:cNvSpPr txBox="1"/>
          <p:nvPr/>
        </p:nvSpPr>
        <p:spPr>
          <a:xfrm>
            <a:off x="3092330" y="8010703"/>
            <a:ext cx="12008558" cy="1168907"/>
          </a:xfrm>
          <a:prstGeom prst="rect">
            <a:avLst/>
          </a:prstGeom>
          <a:noFill/>
          <a:ln>
            <a:noFill/>
          </a:ln>
        </p:spPr>
        <p:txBody>
          <a:bodyPr spcFirstLastPara="1" wrap="square" lIns="0" tIns="0" rIns="0" bIns="0" anchor="t" anchorCtr="0">
            <a:spAutoFit/>
          </a:bodyPr>
          <a:lstStyle/>
          <a:p>
            <a:pPr marL="0" marR="0" lvl="0" indent="0" algn="ctr" rtl="0">
              <a:lnSpc>
                <a:spcPct val="108001"/>
              </a:lnSpc>
              <a:spcBef>
                <a:spcPts val="0"/>
              </a:spcBef>
              <a:spcAft>
                <a:spcPts val="0"/>
              </a:spcAft>
              <a:buNone/>
            </a:pPr>
            <a:r>
              <a:rPr lang="en-US" sz="4199" b="0" i="0" u="none" strike="noStrike" cap="none">
                <a:solidFill>
                  <a:srgbClr val="263742"/>
                </a:solidFill>
                <a:latin typeface="Solway"/>
                <a:ea typeface="Solway"/>
                <a:cs typeface="Solway"/>
                <a:sym typeface="Solway"/>
              </a:rPr>
              <a:t>with Catalina!</a:t>
            </a:r>
            <a:endParaRPr/>
          </a:p>
          <a:p>
            <a:pPr marL="0" marR="0" lvl="0" indent="0" algn="ctr" rtl="0">
              <a:lnSpc>
                <a:spcPct val="108001"/>
              </a:lnSpc>
              <a:spcBef>
                <a:spcPts val="0"/>
              </a:spcBef>
              <a:spcAft>
                <a:spcPts val="0"/>
              </a:spcAft>
              <a:buNone/>
            </a:pPr>
            <a:r>
              <a:rPr lang="en-US" sz="4199" b="0" i="0" u="none" strike="noStrike" cap="none">
                <a:solidFill>
                  <a:srgbClr val="263742"/>
                </a:solidFill>
                <a:latin typeface="Solway"/>
                <a:ea typeface="Solway"/>
                <a:cs typeface="Solway"/>
                <a:sym typeface="Solway"/>
              </a:rPr>
              <a:t>Portland JET Orientation 2026</a:t>
            </a:r>
            <a:endParaRPr/>
          </a:p>
        </p:txBody>
      </p:sp>
      <p:sp>
        <p:nvSpPr>
          <p:cNvPr id="95" name="Google Shape;95;p1"/>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99"/>
        <p:cNvGrpSpPr/>
        <p:nvPr/>
      </p:nvGrpSpPr>
      <p:grpSpPr>
        <a:xfrm>
          <a:off x="0" y="0"/>
          <a:ext cx="0" cy="0"/>
          <a:chOff x="0" y="0"/>
          <a:chExt cx="0" cy="0"/>
        </a:xfrm>
      </p:grpSpPr>
      <p:sp>
        <p:nvSpPr>
          <p:cNvPr id="100" name="Google Shape;100;p2"/>
          <p:cNvSpPr/>
          <p:nvPr/>
        </p:nvSpPr>
        <p:spPr>
          <a:xfrm>
            <a:off x="6425378" y="694464"/>
            <a:ext cx="2247693" cy="2219597"/>
          </a:xfrm>
          <a:custGeom>
            <a:avLst/>
            <a:gdLst/>
            <a:ahLst/>
            <a:cxnLst/>
            <a:rect l="l" t="t" r="r" b="b"/>
            <a:pathLst>
              <a:path w="2247693" h="2219597" extrusionOk="0">
                <a:moveTo>
                  <a:pt x="0" y="0"/>
                </a:moveTo>
                <a:lnTo>
                  <a:pt x="2247693" y="0"/>
                </a:lnTo>
                <a:lnTo>
                  <a:pt x="2247693" y="2219597"/>
                </a:lnTo>
                <a:lnTo>
                  <a:pt x="0" y="2219597"/>
                </a:lnTo>
                <a:lnTo>
                  <a:pt x="0" y="0"/>
                </a:lnTo>
                <a:close/>
              </a:path>
            </a:pathLst>
          </a:custGeom>
          <a:blipFill rotWithShape="1">
            <a:blip r:embed="rId3">
              <a:alphaModFix/>
            </a:blip>
            <a:stretch>
              <a:fillRect/>
            </a:stretch>
          </a:blipFill>
          <a:ln>
            <a:noFill/>
          </a:ln>
        </p:spPr>
        <p:txBody>
          <a:bodyPr/>
          <a:lstStyle/>
          <a:p>
            <a:endParaRPr lang="en-US"/>
          </a:p>
        </p:txBody>
      </p:sp>
      <p:sp>
        <p:nvSpPr>
          <p:cNvPr id="101" name="Google Shape;101;p2"/>
          <p:cNvSpPr/>
          <p:nvPr/>
        </p:nvSpPr>
        <p:spPr>
          <a:xfrm>
            <a:off x="615219" y="826913"/>
            <a:ext cx="2184127" cy="2175936"/>
          </a:xfrm>
          <a:custGeom>
            <a:avLst/>
            <a:gdLst/>
            <a:ahLst/>
            <a:cxnLst/>
            <a:rect l="l" t="t" r="r" b="b"/>
            <a:pathLst>
              <a:path w="2184127" h="2175936" extrusionOk="0">
                <a:moveTo>
                  <a:pt x="0" y="0"/>
                </a:moveTo>
                <a:lnTo>
                  <a:pt x="2184127" y="0"/>
                </a:lnTo>
                <a:lnTo>
                  <a:pt x="2184127" y="2175936"/>
                </a:lnTo>
                <a:lnTo>
                  <a:pt x="0" y="2175936"/>
                </a:lnTo>
                <a:lnTo>
                  <a:pt x="0" y="0"/>
                </a:lnTo>
                <a:close/>
              </a:path>
            </a:pathLst>
          </a:custGeom>
          <a:blipFill rotWithShape="1">
            <a:blip r:embed="rId4">
              <a:alphaModFix/>
            </a:blip>
            <a:stretch>
              <a:fillRect/>
            </a:stretch>
          </a:blipFill>
          <a:ln>
            <a:noFill/>
          </a:ln>
        </p:spPr>
        <p:txBody>
          <a:bodyPr/>
          <a:lstStyle/>
          <a:p>
            <a:endParaRPr lang="en-US"/>
          </a:p>
        </p:txBody>
      </p:sp>
      <p:sp>
        <p:nvSpPr>
          <p:cNvPr id="102" name="Google Shape;102;p2"/>
          <p:cNvSpPr txBox="1"/>
          <p:nvPr/>
        </p:nvSpPr>
        <p:spPr>
          <a:xfrm>
            <a:off x="2036083" y="879491"/>
            <a:ext cx="5457000" cy="2682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8300" b="0" i="0" u="none" strike="noStrike" cap="none">
                <a:solidFill>
                  <a:srgbClr val="263742"/>
                </a:solidFill>
                <a:latin typeface="Arial"/>
                <a:ea typeface="Arial"/>
                <a:cs typeface="Arial"/>
                <a:sym typeface="Arial"/>
              </a:rPr>
              <a:t>I’m Catalina!</a:t>
            </a:r>
            <a:endParaRPr/>
          </a:p>
        </p:txBody>
      </p:sp>
      <p:grpSp>
        <p:nvGrpSpPr>
          <p:cNvPr id="103" name="Google Shape;103;p2"/>
          <p:cNvGrpSpPr/>
          <p:nvPr/>
        </p:nvGrpSpPr>
        <p:grpSpPr>
          <a:xfrm>
            <a:off x="9233156" y="-216991"/>
            <a:ext cx="9054844" cy="10503991"/>
            <a:chOff x="0" y="-57150"/>
            <a:chExt cx="2384815" cy="2766483"/>
          </a:xfrm>
        </p:grpSpPr>
        <p:sp>
          <p:nvSpPr>
            <p:cNvPr id="104" name="Google Shape;104;p2"/>
            <p:cNvSpPr/>
            <p:nvPr/>
          </p:nvSpPr>
          <p:spPr>
            <a:xfrm>
              <a:off x="0" y="0"/>
              <a:ext cx="2384815" cy="2709333"/>
            </a:xfrm>
            <a:custGeom>
              <a:avLst/>
              <a:gdLst/>
              <a:ahLst/>
              <a:cxnLst/>
              <a:rect l="l" t="t" r="r" b="b"/>
              <a:pathLst>
                <a:path w="2384815" h="2709333" extrusionOk="0">
                  <a:moveTo>
                    <a:pt x="0" y="0"/>
                  </a:moveTo>
                  <a:lnTo>
                    <a:pt x="2384815" y="0"/>
                  </a:lnTo>
                  <a:lnTo>
                    <a:pt x="2384815" y="2709333"/>
                  </a:lnTo>
                  <a:lnTo>
                    <a:pt x="0" y="2709333"/>
                  </a:lnTo>
                  <a:close/>
                </a:path>
              </a:pathLst>
            </a:custGeom>
            <a:solidFill>
              <a:srgbClr val="263742"/>
            </a:solidFill>
            <a:ln>
              <a:noFill/>
            </a:ln>
          </p:spPr>
          <p:txBody>
            <a:bodyPr/>
            <a:lstStyle/>
            <a:p>
              <a:endParaRPr lang="en-US"/>
            </a:p>
          </p:txBody>
        </p:sp>
        <p:sp>
          <p:nvSpPr>
            <p:cNvPr id="105" name="Google Shape;105;p2"/>
            <p:cNvSpPr txBox="1"/>
            <p:nvPr/>
          </p:nvSpPr>
          <p:spPr>
            <a:xfrm>
              <a:off x="0" y="-57150"/>
              <a:ext cx="2384815"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843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6" name="Google Shape;106;p2"/>
          <p:cNvSpPr/>
          <p:nvPr/>
        </p:nvSpPr>
        <p:spPr>
          <a:xfrm>
            <a:off x="5798452" y="326112"/>
            <a:ext cx="813329" cy="611984"/>
          </a:xfrm>
          <a:custGeom>
            <a:avLst/>
            <a:gdLst/>
            <a:ahLst/>
            <a:cxnLst/>
            <a:rect l="l" t="t" r="r" b="b"/>
            <a:pathLst>
              <a:path w="813329" h="611984" extrusionOk="0">
                <a:moveTo>
                  <a:pt x="0" y="0"/>
                </a:moveTo>
                <a:lnTo>
                  <a:pt x="813329" y="0"/>
                </a:lnTo>
                <a:lnTo>
                  <a:pt x="813329" y="611985"/>
                </a:lnTo>
                <a:lnTo>
                  <a:pt x="0" y="611985"/>
                </a:lnTo>
                <a:lnTo>
                  <a:pt x="0" y="0"/>
                </a:lnTo>
                <a:close/>
              </a:path>
            </a:pathLst>
          </a:custGeom>
          <a:blipFill rotWithShape="1">
            <a:blip r:embed="rId5">
              <a:alphaModFix/>
            </a:blip>
            <a:stretch>
              <a:fillRect l="-46105" t="-131160"/>
            </a:stretch>
          </a:blipFill>
          <a:ln>
            <a:noFill/>
          </a:ln>
        </p:spPr>
        <p:txBody>
          <a:bodyPr/>
          <a:lstStyle/>
          <a:p>
            <a:endParaRPr lang="en-US"/>
          </a:p>
        </p:txBody>
      </p:sp>
      <p:sp>
        <p:nvSpPr>
          <p:cNvPr id="107" name="Google Shape;107;p2"/>
          <p:cNvSpPr/>
          <p:nvPr/>
        </p:nvSpPr>
        <p:spPr>
          <a:xfrm rot="3934527">
            <a:off x="8386897" y="371426"/>
            <a:ext cx="572347" cy="521356"/>
          </a:xfrm>
          <a:custGeom>
            <a:avLst/>
            <a:gdLst/>
            <a:ahLst/>
            <a:cxnLst/>
            <a:rect l="l" t="t" r="r" b="b"/>
            <a:pathLst>
              <a:path w="572347" h="521356" extrusionOk="0">
                <a:moveTo>
                  <a:pt x="0" y="0"/>
                </a:moveTo>
                <a:lnTo>
                  <a:pt x="572347" y="0"/>
                </a:lnTo>
                <a:lnTo>
                  <a:pt x="572347" y="521357"/>
                </a:lnTo>
                <a:lnTo>
                  <a:pt x="0" y="521357"/>
                </a:lnTo>
                <a:lnTo>
                  <a:pt x="0" y="0"/>
                </a:lnTo>
                <a:close/>
              </a:path>
            </a:pathLst>
          </a:custGeom>
          <a:blipFill rotWithShape="1">
            <a:blip r:embed="rId6">
              <a:alphaModFix/>
            </a:blip>
            <a:stretch>
              <a:fillRect/>
            </a:stretch>
          </a:blipFill>
          <a:ln>
            <a:noFill/>
          </a:ln>
        </p:spPr>
        <p:txBody>
          <a:bodyPr/>
          <a:lstStyle/>
          <a:p>
            <a:endParaRPr lang="en-US"/>
          </a:p>
        </p:txBody>
      </p:sp>
      <p:sp>
        <p:nvSpPr>
          <p:cNvPr id="108" name="Google Shape;108;p2"/>
          <p:cNvSpPr/>
          <p:nvPr/>
        </p:nvSpPr>
        <p:spPr>
          <a:xfrm>
            <a:off x="425179" y="478984"/>
            <a:ext cx="786415" cy="682036"/>
          </a:xfrm>
          <a:custGeom>
            <a:avLst/>
            <a:gdLst/>
            <a:ahLst/>
            <a:cxnLst/>
            <a:rect l="l" t="t" r="r" b="b"/>
            <a:pathLst>
              <a:path w="786415" h="682036" extrusionOk="0">
                <a:moveTo>
                  <a:pt x="0" y="0"/>
                </a:moveTo>
                <a:lnTo>
                  <a:pt x="786414" y="0"/>
                </a:lnTo>
                <a:lnTo>
                  <a:pt x="786414" y="682037"/>
                </a:lnTo>
                <a:lnTo>
                  <a:pt x="0" y="682037"/>
                </a:lnTo>
                <a:lnTo>
                  <a:pt x="0" y="0"/>
                </a:lnTo>
                <a:close/>
              </a:path>
            </a:pathLst>
          </a:custGeom>
          <a:blipFill rotWithShape="1">
            <a:blip r:embed="rId7">
              <a:alphaModFix/>
            </a:blip>
            <a:stretch>
              <a:fillRect/>
            </a:stretch>
          </a:blipFill>
          <a:ln>
            <a:noFill/>
          </a:ln>
        </p:spPr>
        <p:txBody>
          <a:bodyPr/>
          <a:lstStyle/>
          <a:p>
            <a:endParaRPr lang="en-US"/>
          </a:p>
        </p:txBody>
      </p:sp>
      <p:sp>
        <p:nvSpPr>
          <p:cNvPr id="109" name="Google Shape;109;p2"/>
          <p:cNvSpPr/>
          <p:nvPr/>
        </p:nvSpPr>
        <p:spPr>
          <a:xfrm>
            <a:off x="14330006" y="5164378"/>
            <a:ext cx="3572592" cy="4763456"/>
          </a:xfrm>
          <a:custGeom>
            <a:avLst/>
            <a:gdLst/>
            <a:ahLst/>
            <a:cxnLst/>
            <a:rect l="l" t="t" r="r" b="b"/>
            <a:pathLst>
              <a:path w="3572592" h="4763456" extrusionOk="0">
                <a:moveTo>
                  <a:pt x="0" y="0"/>
                </a:moveTo>
                <a:lnTo>
                  <a:pt x="3572592" y="0"/>
                </a:lnTo>
                <a:lnTo>
                  <a:pt x="3572592" y="4763456"/>
                </a:lnTo>
                <a:lnTo>
                  <a:pt x="0" y="4763456"/>
                </a:lnTo>
                <a:lnTo>
                  <a:pt x="0" y="0"/>
                </a:lnTo>
                <a:close/>
              </a:path>
            </a:pathLst>
          </a:custGeom>
          <a:blipFill rotWithShape="1">
            <a:blip r:embed="rId8">
              <a:alphaModFix/>
            </a:blip>
            <a:stretch>
              <a:fillRect/>
            </a:stretch>
          </a:blipFill>
          <a:ln>
            <a:noFill/>
          </a:ln>
        </p:spPr>
        <p:txBody>
          <a:bodyPr/>
          <a:lstStyle/>
          <a:p>
            <a:endParaRPr lang="en-US"/>
          </a:p>
        </p:txBody>
      </p:sp>
      <p:sp>
        <p:nvSpPr>
          <p:cNvPr id="110" name="Google Shape;110;p2"/>
          <p:cNvSpPr/>
          <p:nvPr/>
        </p:nvSpPr>
        <p:spPr>
          <a:xfrm>
            <a:off x="15680782" y="452622"/>
            <a:ext cx="3157036" cy="4402434"/>
          </a:xfrm>
          <a:custGeom>
            <a:avLst/>
            <a:gdLst/>
            <a:ahLst/>
            <a:cxnLst/>
            <a:rect l="l" t="t" r="r" b="b"/>
            <a:pathLst>
              <a:path w="3157036" h="4402434" extrusionOk="0">
                <a:moveTo>
                  <a:pt x="0" y="0"/>
                </a:moveTo>
                <a:lnTo>
                  <a:pt x="3157036" y="0"/>
                </a:lnTo>
                <a:lnTo>
                  <a:pt x="3157036" y="4402434"/>
                </a:lnTo>
                <a:lnTo>
                  <a:pt x="0" y="4402434"/>
                </a:lnTo>
                <a:lnTo>
                  <a:pt x="0" y="0"/>
                </a:lnTo>
                <a:close/>
              </a:path>
            </a:pathLst>
          </a:custGeom>
          <a:blipFill rotWithShape="1">
            <a:blip r:embed="rId9">
              <a:alphaModFix/>
            </a:blip>
            <a:stretch>
              <a:fillRect l="-32898" r="-114731"/>
            </a:stretch>
          </a:blipFill>
          <a:ln>
            <a:noFill/>
          </a:ln>
        </p:spPr>
        <p:txBody>
          <a:bodyPr/>
          <a:lstStyle/>
          <a:p>
            <a:endParaRPr lang="en-US"/>
          </a:p>
        </p:txBody>
      </p:sp>
      <p:sp>
        <p:nvSpPr>
          <p:cNvPr id="111" name="Google Shape;111;p2"/>
          <p:cNvSpPr/>
          <p:nvPr/>
        </p:nvSpPr>
        <p:spPr>
          <a:xfrm>
            <a:off x="9610887" y="452622"/>
            <a:ext cx="5796126" cy="4390421"/>
          </a:xfrm>
          <a:custGeom>
            <a:avLst/>
            <a:gdLst/>
            <a:ahLst/>
            <a:cxnLst/>
            <a:rect l="l" t="t" r="r" b="b"/>
            <a:pathLst>
              <a:path w="5796126" h="4390421" extrusionOk="0">
                <a:moveTo>
                  <a:pt x="0" y="0"/>
                </a:moveTo>
                <a:lnTo>
                  <a:pt x="5796126" y="0"/>
                </a:lnTo>
                <a:lnTo>
                  <a:pt x="5796126" y="4390421"/>
                </a:lnTo>
                <a:lnTo>
                  <a:pt x="0" y="4390421"/>
                </a:lnTo>
                <a:lnTo>
                  <a:pt x="0" y="0"/>
                </a:lnTo>
                <a:close/>
              </a:path>
            </a:pathLst>
          </a:custGeom>
          <a:blipFill rotWithShape="1">
            <a:blip r:embed="rId10">
              <a:alphaModFix/>
            </a:blip>
            <a:stretch>
              <a:fillRect l="-43484" t="-26529" r="-59941" b="-24700"/>
            </a:stretch>
          </a:blipFill>
          <a:ln>
            <a:noFill/>
          </a:ln>
        </p:spPr>
        <p:txBody>
          <a:bodyPr/>
          <a:lstStyle/>
          <a:p>
            <a:endParaRPr lang="en-US"/>
          </a:p>
        </p:txBody>
      </p:sp>
      <p:sp>
        <p:nvSpPr>
          <p:cNvPr id="112" name="Google Shape;112;p2"/>
          <p:cNvSpPr/>
          <p:nvPr/>
        </p:nvSpPr>
        <p:spPr>
          <a:xfrm>
            <a:off x="11037662" y="5239485"/>
            <a:ext cx="2722916" cy="4763456"/>
          </a:xfrm>
          <a:custGeom>
            <a:avLst/>
            <a:gdLst/>
            <a:ahLst/>
            <a:cxnLst/>
            <a:rect l="l" t="t" r="r" b="b"/>
            <a:pathLst>
              <a:path w="2722916" h="4763456" extrusionOk="0">
                <a:moveTo>
                  <a:pt x="0" y="0"/>
                </a:moveTo>
                <a:lnTo>
                  <a:pt x="2722916" y="0"/>
                </a:lnTo>
                <a:lnTo>
                  <a:pt x="2722916" y="4763456"/>
                </a:lnTo>
                <a:lnTo>
                  <a:pt x="0" y="4763456"/>
                </a:lnTo>
                <a:lnTo>
                  <a:pt x="0" y="0"/>
                </a:lnTo>
                <a:close/>
              </a:path>
            </a:pathLst>
          </a:custGeom>
          <a:blipFill rotWithShape="1">
            <a:blip r:embed="rId11">
              <a:alphaModFix/>
            </a:blip>
            <a:stretch>
              <a:fillRect l="-52209" t="-30052" b="-24455"/>
            </a:stretch>
          </a:blipFill>
          <a:ln>
            <a:noFill/>
          </a:ln>
        </p:spPr>
        <p:txBody>
          <a:bodyPr/>
          <a:lstStyle/>
          <a:p>
            <a:endParaRPr lang="en-US"/>
          </a:p>
        </p:txBody>
      </p:sp>
      <p:sp>
        <p:nvSpPr>
          <p:cNvPr id="113" name="Google Shape;113;p2"/>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2</a:t>
            </a:r>
            <a:endParaRPr/>
          </a:p>
        </p:txBody>
      </p:sp>
      <p:sp>
        <p:nvSpPr>
          <p:cNvPr id="114" name="Google Shape;114;p2"/>
          <p:cNvSpPr txBox="1"/>
          <p:nvPr/>
        </p:nvSpPr>
        <p:spPr>
          <a:xfrm>
            <a:off x="800100" y="3925175"/>
            <a:ext cx="8096400" cy="5926200"/>
          </a:xfrm>
          <a:prstGeom prst="rect">
            <a:avLst/>
          </a:prstGeom>
          <a:noFill/>
          <a:ln>
            <a:noFill/>
          </a:ln>
        </p:spPr>
        <p:txBody>
          <a:bodyPr spcFirstLastPara="1" wrap="square" lIns="0" tIns="0" rIns="0" bIns="0" anchor="t" anchorCtr="0">
            <a:spAutoFit/>
          </a:bodyPr>
          <a:lstStyle/>
          <a:p>
            <a:pPr marL="518162" marR="0" lvl="1" indent="-246381" algn="l" rtl="0">
              <a:lnSpc>
                <a:spcPct val="110000"/>
              </a:lnSpc>
              <a:spcBef>
                <a:spcPts val="0"/>
              </a:spcBef>
              <a:spcAft>
                <a:spcPts val="0"/>
              </a:spcAft>
              <a:buClr>
                <a:srgbClr val="263742"/>
              </a:buClr>
              <a:buSzPts val="2200"/>
              <a:buFont typeface="Arial"/>
              <a:buChar char="•"/>
            </a:pPr>
            <a:r>
              <a:rPr lang="en-US" sz="2200" b="1" i="0" u="none" strike="noStrike" cap="none">
                <a:solidFill>
                  <a:srgbClr val="263742"/>
                </a:solidFill>
                <a:latin typeface="Arial"/>
                <a:ea typeface="Arial"/>
                <a:cs typeface="Arial"/>
                <a:sym typeface="Arial"/>
              </a:rPr>
              <a:t>21-24 ALT in Minamishimabara in Nagasaki</a:t>
            </a:r>
            <a:endParaRPr sz="1200"/>
          </a:p>
          <a:p>
            <a:pPr marL="0" marR="0" lvl="0" indent="0" algn="l" rtl="0">
              <a:lnSpc>
                <a:spcPct val="110000"/>
              </a:lnSpc>
              <a:spcBef>
                <a:spcPts val="0"/>
              </a:spcBef>
              <a:spcAft>
                <a:spcPts val="0"/>
              </a:spcAft>
              <a:buNone/>
            </a:pPr>
            <a:endParaRPr sz="2200" b="1" i="0" u="none" strike="noStrike" cap="none">
              <a:solidFill>
                <a:srgbClr val="263742"/>
              </a:solidFill>
              <a:latin typeface="Arial"/>
              <a:ea typeface="Arial"/>
              <a:cs typeface="Arial"/>
              <a:sym typeface="Arial"/>
            </a:endParaRPr>
          </a:p>
          <a:p>
            <a:pPr marL="518162" marR="0" lvl="1" indent="-246381" algn="l" rtl="0">
              <a:lnSpc>
                <a:spcPct val="110000"/>
              </a:lnSpc>
              <a:spcBef>
                <a:spcPts val="0"/>
              </a:spcBef>
              <a:spcAft>
                <a:spcPts val="0"/>
              </a:spcAft>
              <a:buClr>
                <a:srgbClr val="263742"/>
              </a:buClr>
              <a:buSzPts val="2200"/>
              <a:buFont typeface="Arial"/>
              <a:buChar char="•"/>
            </a:pPr>
            <a:r>
              <a:rPr lang="en-US" sz="2200" b="1" i="0" u="none" strike="noStrike" cap="none">
                <a:solidFill>
                  <a:srgbClr val="263742"/>
                </a:solidFill>
                <a:latin typeface="Arial"/>
                <a:ea typeface="Arial"/>
                <a:cs typeface="Arial"/>
                <a:sym typeface="Arial"/>
              </a:rPr>
              <a:t>Drove all around Kyushu, visited Okinawa, Hokkaido and everything in between</a:t>
            </a:r>
            <a:endParaRPr sz="1200"/>
          </a:p>
          <a:p>
            <a:pPr marL="0" marR="0" lvl="0" indent="0" algn="l" rtl="0">
              <a:lnSpc>
                <a:spcPct val="110000"/>
              </a:lnSpc>
              <a:spcBef>
                <a:spcPts val="0"/>
              </a:spcBef>
              <a:spcAft>
                <a:spcPts val="0"/>
              </a:spcAft>
              <a:buNone/>
            </a:pPr>
            <a:endParaRPr sz="2200" b="1" i="0" u="none" strike="noStrike" cap="none">
              <a:solidFill>
                <a:srgbClr val="263742"/>
              </a:solidFill>
              <a:latin typeface="Arial"/>
              <a:ea typeface="Arial"/>
              <a:cs typeface="Arial"/>
              <a:sym typeface="Arial"/>
            </a:endParaRPr>
          </a:p>
          <a:p>
            <a:pPr marL="518162" marR="0" lvl="1" indent="-246381" algn="l" rtl="0">
              <a:lnSpc>
                <a:spcPct val="110000"/>
              </a:lnSpc>
              <a:spcBef>
                <a:spcPts val="0"/>
              </a:spcBef>
              <a:spcAft>
                <a:spcPts val="0"/>
              </a:spcAft>
              <a:buClr>
                <a:srgbClr val="263742"/>
              </a:buClr>
              <a:buSzPts val="2200"/>
              <a:buFont typeface="Arial"/>
              <a:buChar char="•"/>
            </a:pPr>
            <a:r>
              <a:rPr lang="en-US" sz="2200" b="1" i="0" u="none" strike="noStrike" cap="none">
                <a:solidFill>
                  <a:srgbClr val="263742"/>
                </a:solidFill>
                <a:latin typeface="Arial"/>
                <a:ea typeface="Arial"/>
                <a:cs typeface="Arial"/>
                <a:sym typeface="Arial"/>
              </a:rPr>
              <a:t>Played with the school Brass Band</a:t>
            </a:r>
            <a:endParaRPr sz="1200"/>
          </a:p>
          <a:p>
            <a:pPr marL="0" marR="0" lvl="0" indent="0" algn="l" rtl="0">
              <a:lnSpc>
                <a:spcPct val="110000"/>
              </a:lnSpc>
              <a:spcBef>
                <a:spcPts val="0"/>
              </a:spcBef>
              <a:spcAft>
                <a:spcPts val="0"/>
              </a:spcAft>
              <a:buNone/>
            </a:pPr>
            <a:endParaRPr sz="2200" b="1" i="0" u="none" strike="noStrike" cap="none">
              <a:solidFill>
                <a:srgbClr val="263742"/>
              </a:solidFill>
              <a:latin typeface="Arial"/>
              <a:ea typeface="Arial"/>
              <a:cs typeface="Arial"/>
              <a:sym typeface="Arial"/>
            </a:endParaRPr>
          </a:p>
          <a:p>
            <a:pPr marL="518162" marR="0" lvl="1" indent="-246381" algn="l" rtl="0">
              <a:lnSpc>
                <a:spcPct val="110000"/>
              </a:lnSpc>
              <a:spcBef>
                <a:spcPts val="0"/>
              </a:spcBef>
              <a:spcAft>
                <a:spcPts val="0"/>
              </a:spcAft>
              <a:buClr>
                <a:srgbClr val="263742"/>
              </a:buClr>
              <a:buSzPts val="2200"/>
              <a:buFont typeface="Arial"/>
              <a:buChar char="•"/>
            </a:pPr>
            <a:r>
              <a:rPr lang="en-US" sz="2200" b="1" i="0" u="none" strike="noStrike" cap="none">
                <a:solidFill>
                  <a:srgbClr val="263742"/>
                </a:solidFill>
                <a:latin typeface="Arial"/>
                <a:ea typeface="Arial"/>
                <a:cs typeface="Arial"/>
                <a:sym typeface="Arial"/>
              </a:rPr>
              <a:t>Volunteered at the local library</a:t>
            </a:r>
            <a:endParaRPr sz="1200"/>
          </a:p>
          <a:p>
            <a:pPr marL="0" marR="0" lvl="0" indent="0" algn="l" rtl="0">
              <a:lnSpc>
                <a:spcPct val="110000"/>
              </a:lnSpc>
              <a:spcBef>
                <a:spcPts val="0"/>
              </a:spcBef>
              <a:spcAft>
                <a:spcPts val="0"/>
              </a:spcAft>
              <a:buNone/>
            </a:pPr>
            <a:endParaRPr sz="2200" b="1" i="0" u="none" strike="noStrike" cap="none">
              <a:solidFill>
                <a:srgbClr val="263742"/>
              </a:solidFill>
              <a:latin typeface="Arial"/>
              <a:ea typeface="Arial"/>
              <a:cs typeface="Arial"/>
              <a:sym typeface="Arial"/>
            </a:endParaRPr>
          </a:p>
          <a:p>
            <a:pPr marL="518162" marR="0" lvl="1" indent="-246381" algn="l" rtl="0">
              <a:lnSpc>
                <a:spcPct val="110000"/>
              </a:lnSpc>
              <a:spcBef>
                <a:spcPts val="0"/>
              </a:spcBef>
              <a:spcAft>
                <a:spcPts val="0"/>
              </a:spcAft>
              <a:buClr>
                <a:srgbClr val="263742"/>
              </a:buClr>
              <a:buSzPts val="2200"/>
              <a:buFont typeface="Arial"/>
              <a:buChar char="•"/>
            </a:pPr>
            <a:r>
              <a:rPr lang="en-US" sz="2200" b="1" i="0" u="none" strike="noStrike" cap="none">
                <a:solidFill>
                  <a:srgbClr val="263742"/>
                </a:solidFill>
                <a:latin typeface="Arial"/>
                <a:ea typeface="Arial"/>
                <a:cs typeface="Arial"/>
                <a:sym typeface="Arial"/>
              </a:rPr>
              <a:t>learned JSL, ran a 5k twice, got dressed in yukata by obaachans, started a run club, went travelling solo so many times, found close friends, made cookies for my classes, hiked 10 mountains (and an active volcano), got covered in mud</a:t>
            </a:r>
            <a:endParaRPr sz="1200"/>
          </a:p>
          <a:p>
            <a:pPr marL="0" marR="0" lvl="0" indent="0" algn="l" rtl="0">
              <a:lnSpc>
                <a:spcPct val="110000"/>
              </a:lnSpc>
              <a:spcBef>
                <a:spcPts val="0"/>
              </a:spcBef>
              <a:spcAft>
                <a:spcPts val="0"/>
              </a:spcAft>
              <a:buNone/>
            </a:pPr>
            <a:endParaRPr sz="2200" b="1" i="0" u="none" strike="noStrike" cap="none">
              <a:solidFill>
                <a:srgbClr val="263742"/>
              </a:solidFill>
              <a:latin typeface="Arial"/>
              <a:ea typeface="Arial"/>
              <a:cs typeface="Arial"/>
              <a:sym typeface="Arial"/>
            </a:endParaRPr>
          </a:p>
          <a:p>
            <a:pPr marL="518162" marR="0" lvl="1" indent="-246381" algn="l" rtl="0">
              <a:lnSpc>
                <a:spcPct val="110000"/>
              </a:lnSpc>
              <a:spcBef>
                <a:spcPts val="0"/>
              </a:spcBef>
              <a:spcAft>
                <a:spcPts val="0"/>
              </a:spcAft>
              <a:buClr>
                <a:srgbClr val="263742"/>
              </a:buClr>
              <a:buSzPts val="2200"/>
              <a:buFont typeface="Arial"/>
              <a:buChar char="•"/>
            </a:pPr>
            <a:r>
              <a:rPr lang="en-US" sz="2200" b="1" i="0" u="none" strike="noStrike" cap="none">
                <a:solidFill>
                  <a:srgbClr val="263742"/>
                </a:solidFill>
                <a:latin typeface="Arial"/>
                <a:ea typeface="Arial"/>
                <a:cs typeface="Arial"/>
                <a:sym typeface="Arial"/>
              </a:rPr>
              <a:t>and almost NONE of this happened in the first 6 months</a:t>
            </a:r>
            <a:endParaRPr sz="120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118"/>
        <p:cNvGrpSpPr/>
        <p:nvPr/>
      </p:nvGrpSpPr>
      <p:grpSpPr>
        <a:xfrm>
          <a:off x="0" y="0"/>
          <a:ext cx="0" cy="0"/>
          <a:chOff x="0" y="0"/>
          <a:chExt cx="0" cy="0"/>
        </a:xfrm>
      </p:grpSpPr>
      <p:sp>
        <p:nvSpPr>
          <p:cNvPr id="119" name="Google Shape;119;p3"/>
          <p:cNvSpPr/>
          <p:nvPr/>
        </p:nvSpPr>
        <p:spPr>
          <a:xfrm>
            <a:off x="14064699" y="2007973"/>
            <a:ext cx="1300168" cy="978303"/>
          </a:xfrm>
          <a:custGeom>
            <a:avLst/>
            <a:gdLst/>
            <a:ahLst/>
            <a:cxnLst/>
            <a:rect l="l" t="t" r="r" b="b"/>
            <a:pathLst>
              <a:path w="1300168" h="978303" extrusionOk="0">
                <a:moveTo>
                  <a:pt x="0" y="0"/>
                </a:moveTo>
                <a:lnTo>
                  <a:pt x="1300168" y="0"/>
                </a:lnTo>
                <a:lnTo>
                  <a:pt x="1300168" y="978303"/>
                </a:lnTo>
                <a:lnTo>
                  <a:pt x="0" y="978303"/>
                </a:lnTo>
                <a:lnTo>
                  <a:pt x="0" y="0"/>
                </a:lnTo>
                <a:close/>
              </a:path>
            </a:pathLst>
          </a:custGeom>
          <a:blipFill rotWithShape="1">
            <a:blip r:embed="rId3">
              <a:alphaModFix/>
            </a:blip>
            <a:stretch>
              <a:fillRect l="-46105" t="-131160"/>
            </a:stretch>
          </a:blipFill>
          <a:ln>
            <a:noFill/>
          </a:ln>
        </p:spPr>
        <p:txBody>
          <a:bodyPr/>
          <a:lstStyle/>
          <a:p>
            <a:endParaRPr lang="en-US"/>
          </a:p>
        </p:txBody>
      </p:sp>
      <p:sp>
        <p:nvSpPr>
          <p:cNvPr id="120" name="Google Shape;120;p3"/>
          <p:cNvSpPr/>
          <p:nvPr/>
        </p:nvSpPr>
        <p:spPr>
          <a:xfrm>
            <a:off x="10686459" y="2497124"/>
            <a:ext cx="3252852" cy="3265096"/>
          </a:xfrm>
          <a:custGeom>
            <a:avLst/>
            <a:gdLst/>
            <a:ahLst/>
            <a:cxnLst/>
            <a:rect l="l" t="t" r="r" b="b"/>
            <a:pathLst>
              <a:path w="3252852" h="3265096" extrusionOk="0">
                <a:moveTo>
                  <a:pt x="0" y="0"/>
                </a:moveTo>
                <a:lnTo>
                  <a:pt x="3252852" y="0"/>
                </a:lnTo>
                <a:lnTo>
                  <a:pt x="3252852" y="3265096"/>
                </a:lnTo>
                <a:lnTo>
                  <a:pt x="0" y="3265096"/>
                </a:lnTo>
                <a:lnTo>
                  <a:pt x="0" y="0"/>
                </a:lnTo>
                <a:close/>
              </a:path>
            </a:pathLst>
          </a:custGeom>
          <a:blipFill rotWithShape="1">
            <a:blip r:embed="rId4">
              <a:alphaModFix/>
            </a:blip>
            <a:stretch>
              <a:fillRect/>
            </a:stretch>
          </a:blipFill>
          <a:ln>
            <a:noFill/>
          </a:ln>
        </p:spPr>
        <p:txBody>
          <a:bodyPr/>
          <a:lstStyle/>
          <a:p>
            <a:endParaRPr lang="en-US"/>
          </a:p>
        </p:txBody>
      </p:sp>
      <p:sp>
        <p:nvSpPr>
          <p:cNvPr id="121" name="Google Shape;121;p3"/>
          <p:cNvSpPr/>
          <p:nvPr/>
        </p:nvSpPr>
        <p:spPr>
          <a:xfrm>
            <a:off x="7061635" y="2425480"/>
            <a:ext cx="3502847" cy="3542702"/>
          </a:xfrm>
          <a:custGeom>
            <a:avLst/>
            <a:gdLst/>
            <a:ahLst/>
            <a:cxnLst/>
            <a:rect l="l" t="t" r="r" b="b"/>
            <a:pathLst>
              <a:path w="3502847" h="3542702" extrusionOk="0">
                <a:moveTo>
                  <a:pt x="0" y="0"/>
                </a:moveTo>
                <a:lnTo>
                  <a:pt x="3502847" y="0"/>
                </a:lnTo>
                <a:lnTo>
                  <a:pt x="3502847" y="3542702"/>
                </a:lnTo>
                <a:lnTo>
                  <a:pt x="0" y="3542702"/>
                </a:lnTo>
                <a:lnTo>
                  <a:pt x="0" y="0"/>
                </a:lnTo>
                <a:close/>
              </a:path>
            </a:pathLst>
          </a:custGeom>
          <a:blipFill rotWithShape="1">
            <a:blip r:embed="rId5">
              <a:alphaModFix/>
            </a:blip>
            <a:stretch>
              <a:fillRect/>
            </a:stretch>
          </a:blipFill>
          <a:ln>
            <a:noFill/>
          </a:ln>
        </p:spPr>
        <p:txBody>
          <a:bodyPr/>
          <a:lstStyle/>
          <a:p>
            <a:endParaRPr lang="en-US"/>
          </a:p>
        </p:txBody>
      </p:sp>
      <p:sp>
        <p:nvSpPr>
          <p:cNvPr id="122" name="Google Shape;122;p3"/>
          <p:cNvSpPr/>
          <p:nvPr/>
        </p:nvSpPr>
        <p:spPr>
          <a:xfrm>
            <a:off x="3697195" y="2251238"/>
            <a:ext cx="3573203" cy="3641481"/>
          </a:xfrm>
          <a:custGeom>
            <a:avLst/>
            <a:gdLst/>
            <a:ahLst/>
            <a:cxnLst/>
            <a:rect l="l" t="t" r="r" b="b"/>
            <a:pathLst>
              <a:path w="3573203" h="3641481" extrusionOk="0">
                <a:moveTo>
                  <a:pt x="0" y="0"/>
                </a:moveTo>
                <a:lnTo>
                  <a:pt x="3573203" y="0"/>
                </a:lnTo>
                <a:lnTo>
                  <a:pt x="3573203" y="3641481"/>
                </a:lnTo>
                <a:lnTo>
                  <a:pt x="0" y="3641481"/>
                </a:lnTo>
                <a:lnTo>
                  <a:pt x="0" y="0"/>
                </a:lnTo>
                <a:close/>
              </a:path>
            </a:pathLst>
          </a:custGeom>
          <a:blipFill rotWithShape="1">
            <a:blip r:embed="rId6">
              <a:alphaModFix/>
            </a:blip>
            <a:stretch>
              <a:fillRect/>
            </a:stretch>
          </a:blipFill>
          <a:ln>
            <a:noFill/>
          </a:ln>
        </p:spPr>
        <p:txBody>
          <a:bodyPr/>
          <a:lstStyle/>
          <a:p>
            <a:endParaRPr lang="en-US"/>
          </a:p>
        </p:txBody>
      </p:sp>
      <p:sp>
        <p:nvSpPr>
          <p:cNvPr id="123" name="Google Shape;123;p3"/>
          <p:cNvSpPr/>
          <p:nvPr/>
        </p:nvSpPr>
        <p:spPr>
          <a:xfrm>
            <a:off x="7474118" y="1692669"/>
            <a:ext cx="908686" cy="732811"/>
          </a:xfrm>
          <a:custGeom>
            <a:avLst/>
            <a:gdLst/>
            <a:ahLst/>
            <a:cxnLst/>
            <a:rect l="l" t="t" r="r" b="b"/>
            <a:pathLst>
              <a:path w="908686" h="732811" extrusionOk="0">
                <a:moveTo>
                  <a:pt x="0" y="0"/>
                </a:moveTo>
                <a:lnTo>
                  <a:pt x="908686" y="0"/>
                </a:lnTo>
                <a:lnTo>
                  <a:pt x="908686" y="732811"/>
                </a:lnTo>
                <a:lnTo>
                  <a:pt x="0" y="732811"/>
                </a:lnTo>
                <a:lnTo>
                  <a:pt x="0" y="0"/>
                </a:lnTo>
                <a:close/>
              </a:path>
            </a:pathLst>
          </a:custGeom>
          <a:blipFill rotWithShape="1">
            <a:blip r:embed="rId3">
              <a:alphaModFix/>
            </a:blip>
            <a:stretch>
              <a:fillRect l="-100759" t="-65079" r="-8289" b="-143515"/>
            </a:stretch>
          </a:blipFill>
          <a:ln>
            <a:noFill/>
          </a:ln>
        </p:spPr>
        <p:txBody>
          <a:bodyPr/>
          <a:lstStyle/>
          <a:p>
            <a:endParaRPr lang="en-US"/>
          </a:p>
        </p:txBody>
      </p:sp>
      <p:sp>
        <p:nvSpPr>
          <p:cNvPr id="124" name="Google Shape;124;p3"/>
          <p:cNvSpPr/>
          <p:nvPr/>
        </p:nvSpPr>
        <p:spPr>
          <a:xfrm>
            <a:off x="2923133" y="2231086"/>
            <a:ext cx="648674" cy="1018607"/>
          </a:xfrm>
          <a:custGeom>
            <a:avLst/>
            <a:gdLst/>
            <a:ahLst/>
            <a:cxnLst/>
            <a:rect l="l" t="t" r="r" b="b"/>
            <a:pathLst>
              <a:path w="648674" h="1018607" extrusionOk="0">
                <a:moveTo>
                  <a:pt x="0" y="0"/>
                </a:moveTo>
                <a:lnTo>
                  <a:pt x="648674" y="0"/>
                </a:lnTo>
                <a:lnTo>
                  <a:pt x="648674" y="1018607"/>
                </a:lnTo>
                <a:lnTo>
                  <a:pt x="0" y="1018607"/>
                </a:lnTo>
                <a:lnTo>
                  <a:pt x="0" y="0"/>
                </a:lnTo>
                <a:close/>
              </a:path>
            </a:pathLst>
          </a:custGeom>
          <a:blipFill rotWithShape="1">
            <a:blip r:embed="rId3">
              <a:alphaModFix/>
            </a:blip>
            <a:stretch>
              <a:fillRect t="-52578" r="-192843" b="-69437"/>
            </a:stretch>
          </a:blipFill>
          <a:ln>
            <a:noFill/>
          </a:ln>
        </p:spPr>
        <p:txBody>
          <a:bodyPr/>
          <a:lstStyle/>
          <a:p>
            <a:endParaRPr lang="en-US"/>
          </a:p>
        </p:txBody>
      </p:sp>
      <p:sp>
        <p:nvSpPr>
          <p:cNvPr id="125" name="Google Shape;125;p3"/>
          <p:cNvSpPr txBox="1"/>
          <p:nvPr/>
        </p:nvSpPr>
        <p:spPr>
          <a:xfrm>
            <a:off x="3523772" y="6671305"/>
            <a:ext cx="11240456" cy="2334265"/>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8300" b="1" i="0" u="none" strike="noStrike" cap="none">
                <a:solidFill>
                  <a:srgbClr val="263742"/>
                </a:solidFill>
                <a:latin typeface="Arial"/>
                <a:ea typeface="Arial"/>
                <a:cs typeface="Arial"/>
                <a:sym typeface="Arial"/>
              </a:rPr>
              <a:t>So you’re heading to Japan! </a:t>
            </a:r>
            <a:endParaRPr/>
          </a:p>
        </p:txBody>
      </p:sp>
      <p:sp>
        <p:nvSpPr>
          <p:cNvPr id="126" name="Google Shape;126;p3"/>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3</a:t>
            </a:r>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130"/>
        <p:cNvGrpSpPr/>
        <p:nvPr/>
      </p:nvGrpSpPr>
      <p:grpSpPr>
        <a:xfrm>
          <a:off x="0" y="0"/>
          <a:ext cx="0" cy="0"/>
          <a:chOff x="0" y="0"/>
          <a:chExt cx="0" cy="0"/>
        </a:xfrm>
      </p:grpSpPr>
      <p:sp>
        <p:nvSpPr>
          <p:cNvPr id="131" name="Google Shape;131;p4"/>
          <p:cNvSpPr/>
          <p:nvPr/>
        </p:nvSpPr>
        <p:spPr>
          <a:xfrm>
            <a:off x="1205887" y="2901685"/>
            <a:ext cx="8669424" cy="5253671"/>
          </a:xfrm>
          <a:custGeom>
            <a:avLst/>
            <a:gdLst/>
            <a:ahLst/>
            <a:cxnLst/>
            <a:rect l="l" t="t" r="r" b="b"/>
            <a:pathLst>
              <a:path w="8669424" h="5253671" extrusionOk="0">
                <a:moveTo>
                  <a:pt x="0" y="0"/>
                </a:moveTo>
                <a:lnTo>
                  <a:pt x="8669424" y="0"/>
                </a:lnTo>
                <a:lnTo>
                  <a:pt x="8669424" y="5253671"/>
                </a:lnTo>
                <a:lnTo>
                  <a:pt x="0" y="5253671"/>
                </a:lnTo>
                <a:lnTo>
                  <a:pt x="0" y="0"/>
                </a:lnTo>
                <a:close/>
              </a:path>
            </a:pathLst>
          </a:custGeom>
          <a:blipFill rotWithShape="1">
            <a:blip r:embed="rId3">
              <a:alphaModFix/>
            </a:blip>
            <a:stretch>
              <a:fillRect/>
            </a:stretch>
          </a:blipFill>
          <a:ln>
            <a:noFill/>
          </a:ln>
        </p:spPr>
        <p:txBody>
          <a:bodyPr/>
          <a:lstStyle/>
          <a:p>
            <a:endParaRPr lang="en-US"/>
          </a:p>
        </p:txBody>
      </p:sp>
      <p:sp>
        <p:nvSpPr>
          <p:cNvPr id="132" name="Google Shape;132;p4"/>
          <p:cNvSpPr txBox="1"/>
          <p:nvPr/>
        </p:nvSpPr>
        <p:spPr>
          <a:xfrm>
            <a:off x="559920" y="1176084"/>
            <a:ext cx="16857812" cy="118174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8300" b="0" i="0" u="none" strike="noStrike" cap="none">
                <a:solidFill>
                  <a:srgbClr val="263742"/>
                </a:solidFill>
                <a:latin typeface="Arial"/>
                <a:ea typeface="Arial"/>
                <a:cs typeface="Arial"/>
                <a:sym typeface="Arial"/>
              </a:rPr>
              <a:t>Culture Shock Roller Coaster</a:t>
            </a:r>
            <a:endParaRPr/>
          </a:p>
        </p:txBody>
      </p:sp>
      <p:sp>
        <p:nvSpPr>
          <p:cNvPr id="133" name="Google Shape;133;p4"/>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4</a:t>
            </a:r>
            <a:endParaRPr/>
          </a:p>
        </p:txBody>
      </p:sp>
      <p:sp>
        <p:nvSpPr>
          <p:cNvPr id="134" name="Google Shape;134;p4"/>
          <p:cNvSpPr/>
          <p:nvPr/>
        </p:nvSpPr>
        <p:spPr>
          <a:xfrm rot="1103960" flipH="1">
            <a:off x="6843013" y="6573126"/>
            <a:ext cx="1986055" cy="2137632"/>
          </a:xfrm>
          <a:custGeom>
            <a:avLst/>
            <a:gdLst/>
            <a:ahLst/>
            <a:cxnLst/>
            <a:rect l="l" t="t" r="r" b="b"/>
            <a:pathLst>
              <a:path w="1986055" h="2137632" extrusionOk="0">
                <a:moveTo>
                  <a:pt x="1986054" y="0"/>
                </a:moveTo>
                <a:lnTo>
                  <a:pt x="0" y="0"/>
                </a:lnTo>
                <a:lnTo>
                  <a:pt x="0" y="2137632"/>
                </a:lnTo>
                <a:lnTo>
                  <a:pt x="1986054" y="2137632"/>
                </a:lnTo>
                <a:lnTo>
                  <a:pt x="1986054" y="0"/>
                </a:lnTo>
                <a:close/>
              </a:path>
            </a:pathLst>
          </a:custGeom>
          <a:blipFill rotWithShape="1">
            <a:blip r:embed="rId4">
              <a:alphaModFix/>
            </a:blip>
            <a:stretch>
              <a:fillRect/>
            </a:stretch>
          </a:blipFill>
          <a:ln>
            <a:noFill/>
          </a:ln>
        </p:spPr>
        <p:txBody>
          <a:bodyPr/>
          <a:lstStyle/>
          <a:p>
            <a:endParaRPr lang="en-US"/>
          </a:p>
        </p:txBody>
      </p:sp>
      <p:sp>
        <p:nvSpPr>
          <p:cNvPr id="135" name="Google Shape;135;p4"/>
          <p:cNvSpPr txBox="1"/>
          <p:nvPr/>
        </p:nvSpPr>
        <p:spPr>
          <a:xfrm>
            <a:off x="7089846" y="8857401"/>
            <a:ext cx="5873911" cy="820849"/>
          </a:xfrm>
          <a:prstGeom prst="rect">
            <a:avLst/>
          </a:prstGeom>
          <a:noFill/>
          <a:ln>
            <a:noFill/>
          </a:ln>
        </p:spPr>
        <p:txBody>
          <a:bodyPr spcFirstLastPara="1" wrap="square" lIns="0" tIns="0" rIns="0" bIns="0" anchor="t" anchorCtr="0">
            <a:spAutoFit/>
          </a:bodyPr>
          <a:lstStyle/>
          <a:p>
            <a:pPr marL="0" marR="0" lvl="0" indent="0" algn="ctr" rtl="0">
              <a:lnSpc>
                <a:spcPct val="109993"/>
              </a:lnSpc>
              <a:spcBef>
                <a:spcPts val="0"/>
              </a:spcBef>
              <a:spcAft>
                <a:spcPts val="0"/>
              </a:spcAft>
              <a:buNone/>
            </a:pPr>
            <a:r>
              <a:rPr lang="en-US" sz="2892" b="0" i="0" u="none" strike="noStrike" cap="none">
                <a:solidFill>
                  <a:srgbClr val="263742"/>
                </a:solidFill>
                <a:latin typeface="Arial"/>
                <a:ea typeface="Arial"/>
                <a:cs typeface="Arial"/>
                <a:sym typeface="Arial"/>
              </a:rPr>
              <a:t>This is where your preparation means the most! </a:t>
            </a:r>
            <a:endParaRPr/>
          </a:p>
        </p:txBody>
      </p:sp>
      <p:sp>
        <p:nvSpPr>
          <p:cNvPr id="136" name="Google Shape;136;p4"/>
          <p:cNvSpPr txBox="1"/>
          <p:nvPr/>
        </p:nvSpPr>
        <p:spPr>
          <a:xfrm>
            <a:off x="11102328" y="3580889"/>
            <a:ext cx="5873911" cy="4061053"/>
          </a:xfrm>
          <a:prstGeom prst="rect">
            <a:avLst/>
          </a:prstGeom>
          <a:noFill/>
          <a:ln>
            <a:noFill/>
          </a:ln>
        </p:spPr>
        <p:txBody>
          <a:bodyPr spcFirstLastPara="1" wrap="square" lIns="0" tIns="0" rIns="0" bIns="0" anchor="t" anchorCtr="0">
            <a:spAutoFit/>
          </a:bodyPr>
          <a:lstStyle/>
          <a:p>
            <a:pPr marL="538064" marR="0" lvl="1" indent="-269032" algn="l" rtl="0">
              <a:lnSpc>
                <a:spcPct val="142977"/>
              </a:lnSpc>
              <a:spcBef>
                <a:spcPts val="0"/>
              </a:spcBef>
              <a:spcAft>
                <a:spcPts val="0"/>
              </a:spcAft>
              <a:buClr>
                <a:srgbClr val="263742"/>
              </a:buClr>
              <a:buSzPts val="2492"/>
              <a:buFont typeface="Arial"/>
              <a:buChar char="•"/>
            </a:pPr>
            <a:r>
              <a:rPr lang="en-US" sz="2492" b="0" i="0" u="none" strike="noStrike" cap="none">
                <a:solidFill>
                  <a:srgbClr val="263742"/>
                </a:solidFill>
                <a:latin typeface="Arial"/>
                <a:ea typeface="Arial"/>
                <a:cs typeface="Arial"/>
                <a:sym typeface="Arial"/>
              </a:rPr>
              <a:t>Isolation as a foreigner</a:t>
            </a:r>
            <a:endParaRPr/>
          </a:p>
          <a:p>
            <a:pPr marL="538064" marR="0" lvl="1" indent="-269032" algn="l" rtl="0">
              <a:lnSpc>
                <a:spcPct val="142977"/>
              </a:lnSpc>
              <a:spcBef>
                <a:spcPts val="0"/>
              </a:spcBef>
              <a:spcAft>
                <a:spcPts val="0"/>
              </a:spcAft>
              <a:buClr>
                <a:srgbClr val="263742"/>
              </a:buClr>
              <a:buSzPts val="2492"/>
              <a:buFont typeface="Arial"/>
              <a:buChar char="•"/>
            </a:pPr>
            <a:r>
              <a:rPr lang="en-US" sz="2492" b="0" i="0" u="none" strike="noStrike" cap="none">
                <a:solidFill>
                  <a:srgbClr val="263742"/>
                </a:solidFill>
                <a:latin typeface="Arial"/>
                <a:ea typeface="Arial"/>
                <a:cs typeface="Arial"/>
                <a:sym typeface="Arial"/>
              </a:rPr>
              <a:t>Being put under a microscope in a small town</a:t>
            </a:r>
            <a:endParaRPr/>
          </a:p>
          <a:p>
            <a:pPr marL="538064" marR="0" lvl="1" indent="-269032" algn="l" rtl="0">
              <a:lnSpc>
                <a:spcPct val="142977"/>
              </a:lnSpc>
              <a:spcBef>
                <a:spcPts val="0"/>
              </a:spcBef>
              <a:spcAft>
                <a:spcPts val="0"/>
              </a:spcAft>
              <a:buClr>
                <a:srgbClr val="263742"/>
              </a:buClr>
              <a:buSzPts val="2492"/>
              <a:buFont typeface="Arial"/>
              <a:buChar char="•"/>
            </a:pPr>
            <a:r>
              <a:rPr lang="en-US" sz="2492" b="0" i="0" u="none" strike="noStrike" cap="none">
                <a:solidFill>
                  <a:srgbClr val="263742"/>
                </a:solidFill>
                <a:latin typeface="Arial"/>
                <a:ea typeface="Arial"/>
                <a:cs typeface="Arial"/>
                <a:sym typeface="Arial"/>
              </a:rPr>
              <a:t>Getting lost in a large city and not connecting</a:t>
            </a:r>
            <a:endParaRPr/>
          </a:p>
          <a:p>
            <a:pPr marL="538064" marR="0" lvl="1" indent="-269032" algn="l" rtl="0">
              <a:lnSpc>
                <a:spcPct val="142977"/>
              </a:lnSpc>
              <a:spcBef>
                <a:spcPts val="0"/>
              </a:spcBef>
              <a:spcAft>
                <a:spcPts val="0"/>
              </a:spcAft>
              <a:buClr>
                <a:srgbClr val="263742"/>
              </a:buClr>
              <a:buSzPts val="2492"/>
              <a:buFont typeface="Arial"/>
              <a:buChar char="•"/>
            </a:pPr>
            <a:r>
              <a:rPr lang="en-US" sz="2492" b="0" i="0" u="none" strike="noStrike" cap="none">
                <a:solidFill>
                  <a:srgbClr val="263742"/>
                </a:solidFill>
                <a:latin typeface="Arial"/>
                <a:ea typeface="Arial"/>
                <a:cs typeface="Arial"/>
                <a:sym typeface="Arial"/>
              </a:rPr>
              <a:t>Not fitting in with the other ALTs / feeling left out of already established friend groups</a:t>
            </a:r>
            <a:endParaRPr/>
          </a:p>
          <a:p>
            <a:pPr marL="538064" marR="0" lvl="1" indent="-110790" algn="l" rtl="0">
              <a:lnSpc>
                <a:spcPct val="142977"/>
              </a:lnSpc>
              <a:spcBef>
                <a:spcPts val="0"/>
              </a:spcBef>
              <a:spcAft>
                <a:spcPts val="0"/>
              </a:spcAft>
              <a:buClr>
                <a:schemeClr val="dk1"/>
              </a:buClr>
              <a:buSzPts val="2492"/>
              <a:buFont typeface="Arial"/>
              <a:buNone/>
            </a:pPr>
            <a:endParaRPr sz="2492" b="0" i="0" u="none" strike="noStrike" cap="none">
              <a:solidFill>
                <a:srgbClr val="263742"/>
              </a:solidFill>
              <a:latin typeface="Arial"/>
              <a:ea typeface="Arial"/>
              <a:cs typeface="Arial"/>
              <a:sym typeface="Arial"/>
            </a:endParaRPr>
          </a:p>
        </p:txBody>
      </p:sp>
      <p:sp>
        <p:nvSpPr>
          <p:cNvPr id="137" name="Google Shape;137;p4"/>
          <p:cNvSpPr txBox="1"/>
          <p:nvPr/>
        </p:nvSpPr>
        <p:spPr>
          <a:xfrm>
            <a:off x="10840090" y="2848357"/>
            <a:ext cx="5873911" cy="651548"/>
          </a:xfrm>
          <a:prstGeom prst="rect">
            <a:avLst/>
          </a:prstGeom>
          <a:noFill/>
          <a:ln>
            <a:noFill/>
          </a:ln>
        </p:spPr>
        <p:txBody>
          <a:bodyPr spcFirstLastPara="1" wrap="square" lIns="0" tIns="0" rIns="0" bIns="0" anchor="t" anchorCtr="0">
            <a:spAutoFit/>
          </a:bodyPr>
          <a:lstStyle/>
          <a:p>
            <a:pPr marL="0" marR="0" lvl="0" indent="0" algn="l" rtl="0">
              <a:lnSpc>
                <a:spcPct val="143026"/>
              </a:lnSpc>
              <a:spcBef>
                <a:spcPts val="0"/>
              </a:spcBef>
              <a:spcAft>
                <a:spcPts val="0"/>
              </a:spcAft>
              <a:buNone/>
            </a:pPr>
            <a:r>
              <a:rPr lang="en-US" sz="3292" b="0" i="0" u="none" strike="noStrike" cap="none">
                <a:solidFill>
                  <a:srgbClr val="263742"/>
                </a:solidFill>
                <a:latin typeface="Arial"/>
                <a:ea typeface="Arial"/>
                <a:cs typeface="Arial"/>
                <a:sym typeface="Arial"/>
              </a:rPr>
              <a:t>Feelings of</a:t>
            </a:r>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141"/>
        <p:cNvGrpSpPr/>
        <p:nvPr/>
      </p:nvGrpSpPr>
      <p:grpSpPr>
        <a:xfrm>
          <a:off x="0" y="0"/>
          <a:ext cx="0" cy="0"/>
          <a:chOff x="0" y="0"/>
          <a:chExt cx="0" cy="0"/>
        </a:xfrm>
      </p:grpSpPr>
      <p:grpSp>
        <p:nvGrpSpPr>
          <p:cNvPr id="142" name="Google Shape;142;p5"/>
          <p:cNvGrpSpPr/>
          <p:nvPr/>
        </p:nvGrpSpPr>
        <p:grpSpPr>
          <a:xfrm>
            <a:off x="9233156" y="-216991"/>
            <a:ext cx="9054844" cy="10503991"/>
            <a:chOff x="0" y="-57150"/>
            <a:chExt cx="2384815" cy="2766483"/>
          </a:xfrm>
        </p:grpSpPr>
        <p:sp>
          <p:nvSpPr>
            <p:cNvPr id="143" name="Google Shape;143;p5"/>
            <p:cNvSpPr/>
            <p:nvPr/>
          </p:nvSpPr>
          <p:spPr>
            <a:xfrm>
              <a:off x="0" y="0"/>
              <a:ext cx="2384815" cy="2709333"/>
            </a:xfrm>
            <a:custGeom>
              <a:avLst/>
              <a:gdLst/>
              <a:ahLst/>
              <a:cxnLst/>
              <a:rect l="l" t="t" r="r" b="b"/>
              <a:pathLst>
                <a:path w="2384815" h="2709333" extrusionOk="0">
                  <a:moveTo>
                    <a:pt x="0" y="0"/>
                  </a:moveTo>
                  <a:lnTo>
                    <a:pt x="2384815" y="0"/>
                  </a:lnTo>
                  <a:lnTo>
                    <a:pt x="2384815" y="2709333"/>
                  </a:lnTo>
                  <a:lnTo>
                    <a:pt x="0" y="2709333"/>
                  </a:lnTo>
                  <a:close/>
                </a:path>
              </a:pathLst>
            </a:custGeom>
            <a:solidFill>
              <a:srgbClr val="263742"/>
            </a:solidFill>
            <a:ln>
              <a:noFill/>
            </a:ln>
          </p:spPr>
          <p:txBody>
            <a:bodyPr/>
            <a:lstStyle/>
            <a:p>
              <a:endParaRPr lang="en-US"/>
            </a:p>
          </p:txBody>
        </p:sp>
        <p:sp>
          <p:nvSpPr>
            <p:cNvPr id="144" name="Google Shape;144;p5"/>
            <p:cNvSpPr txBox="1"/>
            <p:nvPr/>
          </p:nvSpPr>
          <p:spPr>
            <a:xfrm>
              <a:off x="0" y="-57150"/>
              <a:ext cx="2384815"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843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5" name="Google Shape;145;p5"/>
          <p:cNvSpPr/>
          <p:nvPr/>
        </p:nvSpPr>
        <p:spPr>
          <a:xfrm>
            <a:off x="1463530" y="4552919"/>
            <a:ext cx="4004974" cy="4123526"/>
          </a:xfrm>
          <a:custGeom>
            <a:avLst/>
            <a:gdLst/>
            <a:ahLst/>
            <a:cxnLst/>
            <a:rect l="l" t="t" r="r" b="b"/>
            <a:pathLst>
              <a:path w="4004974" h="4123526" extrusionOk="0">
                <a:moveTo>
                  <a:pt x="0" y="0"/>
                </a:moveTo>
                <a:lnTo>
                  <a:pt x="4004974" y="0"/>
                </a:lnTo>
                <a:lnTo>
                  <a:pt x="4004974" y="4123526"/>
                </a:lnTo>
                <a:lnTo>
                  <a:pt x="0" y="4123526"/>
                </a:lnTo>
                <a:lnTo>
                  <a:pt x="0" y="0"/>
                </a:lnTo>
                <a:close/>
              </a:path>
            </a:pathLst>
          </a:custGeom>
          <a:blipFill rotWithShape="1">
            <a:blip r:embed="rId3">
              <a:alphaModFix/>
            </a:blip>
            <a:stretch>
              <a:fillRect/>
            </a:stretch>
          </a:blipFill>
          <a:ln>
            <a:noFill/>
          </a:ln>
        </p:spPr>
        <p:txBody>
          <a:bodyPr/>
          <a:lstStyle/>
          <a:p>
            <a:endParaRPr lang="en-US"/>
          </a:p>
        </p:txBody>
      </p:sp>
      <p:sp>
        <p:nvSpPr>
          <p:cNvPr id="146" name="Google Shape;146;p5"/>
          <p:cNvSpPr/>
          <p:nvPr/>
        </p:nvSpPr>
        <p:spPr>
          <a:xfrm rot="545712">
            <a:off x="4643425" y="4583385"/>
            <a:ext cx="3458870" cy="4244012"/>
          </a:xfrm>
          <a:custGeom>
            <a:avLst/>
            <a:gdLst/>
            <a:ahLst/>
            <a:cxnLst/>
            <a:rect l="l" t="t" r="r" b="b"/>
            <a:pathLst>
              <a:path w="3458870" h="4244012" extrusionOk="0">
                <a:moveTo>
                  <a:pt x="0" y="0"/>
                </a:moveTo>
                <a:lnTo>
                  <a:pt x="3458870" y="0"/>
                </a:lnTo>
                <a:lnTo>
                  <a:pt x="3458870" y="4244013"/>
                </a:lnTo>
                <a:lnTo>
                  <a:pt x="0" y="4244013"/>
                </a:lnTo>
                <a:lnTo>
                  <a:pt x="0" y="0"/>
                </a:lnTo>
                <a:close/>
              </a:path>
            </a:pathLst>
          </a:custGeom>
          <a:blipFill rotWithShape="1">
            <a:blip r:embed="rId4">
              <a:alphaModFix/>
            </a:blip>
            <a:stretch>
              <a:fillRect/>
            </a:stretch>
          </a:blipFill>
          <a:ln>
            <a:noFill/>
          </a:ln>
        </p:spPr>
        <p:txBody>
          <a:bodyPr/>
          <a:lstStyle/>
          <a:p>
            <a:endParaRPr lang="en-US"/>
          </a:p>
        </p:txBody>
      </p:sp>
      <p:sp>
        <p:nvSpPr>
          <p:cNvPr id="147" name="Google Shape;147;p5"/>
          <p:cNvSpPr/>
          <p:nvPr/>
        </p:nvSpPr>
        <p:spPr>
          <a:xfrm>
            <a:off x="3275919" y="3876549"/>
            <a:ext cx="908686" cy="732811"/>
          </a:xfrm>
          <a:custGeom>
            <a:avLst/>
            <a:gdLst/>
            <a:ahLst/>
            <a:cxnLst/>
            <a:rect l="l" t="t" r="r" b="b"/>
            <a:pathLst>
              <a:path w="908686" h="732811" extrusionOk="0">
                <a:moveTo>
                  <a:pt x="0" y="0"/>
                </a:moveTo>
                <a:lnTo>
                  <a:pt x="908686" y="0"/>
                </a:lnTo>
                <a:lnTo>
                  <a:pt x="908686" y="732811"/>
                </a:lnTo>
                <a:lnTo>
                  <a:pt x="0" y="732811"/>
                </a:lnTo>
                <a:lnTo>
                  <a:pt x="0" y="0"/>
                </a:lnTo>
                <a:close/>
              </a:path>
            </a:pathLst>
          </a:custGeom>
          <a:blipFill rotWithShape="1">
            <a:blip r:embed="rId5">
              <a:alphaModFix/>
            </a:blip>
            <a:stretch>
              <a:fillRect l="-100759" t="-65079" r="-8289" b="-143515"/>
            </a:stretch>
          </a:blipFill>
          <a:ln>
            <a:noFill/>
          </a:ln>
        </p:spPr>
        <p:txBody>
          <a:bodyPr/>
          <a:lstStyle/>
          <a:p>
            <a:endParaRPr lang="en-US"/>
          </a:p>
        </p:txBody>
      </p:sp>
      <p:sp>
        <p:nvSpPr>
          <p:cNvPr id="148" name="Google Shape;148;p5"/>
          <p:cNvSpPr/>
          <p:nvPr/>
        </p:nvSpPr>
        <p:spPr>
          <a:xfrm>
            <a:off x="7699318" y="4003525"/>
            <a:ext cx="1300168" cy="978303"/>
          </a:xfrm>
          <a:custGeom>
            <a:avLst/>
            <a:gdLst/>
            <a:ahLst/>
            <a:cxnLst/>
            <a:rect l="l" t="t" r="r" b="b"/>
            <a:pathLst>
              <a:path w="1300168" h="978303" extrusionOk="0">
                <a:moveTo>
                  <a:pt x="0" y="0"/>
                </a:moveTo>
                <a:lnTo>
                  <a:pt x="1300167" y="0"/>
                </a:lnTo>
                <a:lnTo>
                  <a:pt x="1300167" y="978302"/>
                </a:lnTo>
                <a:lnTo>
                  <a:pt x="0" y="978302"/>
                </a:lnTo>
                <a:lnTo>
                  <a:pt x="0" y="0"/>
                </a:lnTo>
                <a:close/>
              </a:path>
            </a:pathLst>
          </a:custGeom>
          <a:blipFill rotWithShape="1">
            <a:blip r:embed="rId5">
              <a:alphaModFix/>
            </a:blip>
            <a:stretch>
              <a:fillRect l="-46105" t="-131160"/>
            </a:stretch>
          </a:blipFill>
          <a:ln>
            <a:noFill/>
          </a:ln>
        </p:spPr>
        <p:txBody>
          <a:bodyPr/>
          <a:lstStyle/>
          <a:p>
            <a:endParaRPr lang="en-US"/>
          </a:p>
        </p:txBody>
      </p:sp>
      <p:sp>
        <p:nvSpPr>
          <p:cNvPr id="149" name="Google Shape;149;p5"/>
          <p:cNvSpPr/>
          <p:nvPr/>
        </p:nvSpPr>
        <p:spPr>
          <a:xfrm>
            <a:off x="551716" y="5216072"/>
            <a:ext cx="648674" cy="1018607"/>
          </a:xfrm>
          <a:custGeom>
            <a:avLst/>
            <a:gdLst/>
            <a:ahLst/>
            <a:cxnLst/>
            <a:rect l="l" t="t" r="r" b="b"/>
            <a:pathLst>
              <a:path w="648674" h="1018607" extrusionOk="0">
                <a:moveTo>
                  <a:pt x="0" y="0"/>
                </a:moveTo>
                <a:lnTo>
                  <a:pt x="648673" y="0"/>
                </a:lnTo>
                <a:lnTo>
                  <a:pt x="648673" y="1018607"/>
                </a:lnTo>
                <a:lnTo>
                  <a:pt x="0" y="1018607"/>
                </a:lnTo>
                <a:lnTo>
                  <a:pt x="0" y="0"/>
                </a:lnTo>
                <a:close/>
              </a:path>
            </a:pathLst>
          </a:custGeom>
          <a:blipFill rotWithShape="1">
            <a:blip r:embed="rId5">
              <a:alphaModFix/>
            </a:blip>
            <a:stretch>
              <a:fillRect t="-52578" r="-192843" b="-69437"/>
            </a:stretch>
          </a:blipFill>
          <a:ln>
            <a:noFill/>
          </a:ln>
        </p:spPr>
        <p:txBody>
          <a:bodyPr/>
          <a:lstStyle/>
          <a:p>
            <a:endParaRPr lang="en-US"/>
          </a:p>
        </p:txBody>
      </p:sp>
      <p:sp>
        <p:nvSpPr>
          <p:cNvPr id="150" name="Google Shape;150;p5"/>
          <p:cNvSpPr/>
          <p:nvPr/>
        </p:nvSpPr>
        <p:spPr>
          <a:xfrm rot="777130">
            <a:off x="6515444" y="3164208"/>
            <a:ext cx="362537" cy="1186876"/>
          </a:xfrm>
          <a:custGeom>
            <a:avLst/>
            <a:gdLst/>
            <a:ahLst/>
            <a:cxnLst/>
            <a:rect l="l" t="t" r="r" b="b"/>
            <a:pathLst>
              <a:path w="362537" h="1186876" extrusionOk="0">
                <a:moveTo>
                  <a:pt x="0" y="0"/>
                </a:moveTo>
                <a:lnTo>
                  <a:pt x="362536" y="0"/>
                </a:lnTo>
                <a:lnTo>
                  <a:pt x="362536" y="1186876"/>
                </a:lnTo>
                <a:lnTo>
                  <a:pt x="0" y="1186876"/>
                </a:lnTo>
                <a:lnTo>
                  <a:pt x="0" y="0"/>
                </a:lnTo>
                <a:close/>
              </a:path>
            </a:pathLst>
          </a:custGeom>
          <a:blipFill rotWithShape="1">
            <a:blip r:embed="rId6">
              <a:alphaModFix/>
            </a:blip>
            <a:stretch>
              <a:fillRect/>
            </a:stretch>
          </a:blipFill>
          <a:ln>
            <a:noFill/>
          </a:ln>
        </p:spPr>
        <p:txBody>
          <a:bodyPr/>
          <a:lstStyle/>
          <a:p>
            <a:endParaRPr lang="en-US"/>
          </a:p>
        </p:txBody>
      </p:sp>
      <p:sp>
        <p:nvSpPr>
          <p:cNvPr id="151" name="Google Shape;151;p5"/>
          <p:cNvSpPr txBox="1"/>
          <p:nvPr/>
        </p:nvSpPr>
        <p:spPr>
          <a:xfrm>
            <a:off x="11281410" y="6230552"/>
            <a:ext cx="4958335" cy="955482"/>
          </a:xfrm>
          <a:prstGeom prst="rect">
            <a:avLst/>
          </a:prstGeom>
          <a:noFill/>
          <a:ln>
            <a:noFill/>
          </a:ln>
        </p:spPr>
        <p:txBody>
          <a:bodyPr spcFirstLastPara="1" wrap="square" lIns="0" tIns="0" rIns="0" bIns="0" anchor="t" anchorCtr="0">
            <a:spAutoFit/>
          </a:bodyPr>
          <a:lstStyle/>
          <a:p>
            <a:pPr marL="0" marR="0" lvl="0" indent="0" algn="ctr" rtl="0">
              <a:lnSpc>
                <a:spcPct val="130008"/>
              </a:lnSpc>
              <a:spcBef>
                <a:spcPts val="0"/>
              </a:spcBef>
              <a:spcAft>
                <a:spcPts val="0"/>
              </a:spcAft>
              <a:buNone/>
            </a:pPr>
            <a:r>
              <a:rPr lang="en-US" sz="5885" b="0" i="0" u="none" strike="noStrike" cap="none">
                <a:solidFill>
                  <a:srgbClr val="FFFAEF"/>
                </a:solidFill>
                <a:latin typeface="Solway"/>
                <a:ea typeface="Solway"/>
                <a:cs typeface="Solway"/>
                <a:sym typeface="Solway"/>
              </a:rPr>
              <a:t>Frustrating</a:t>
            </a:r>
            <a:endParaRPr/>
          </a:p>
        </p:txBody>
      </p:sp>
      <p:sp>
        <p:nvSpPr>
          <p:cNvPr id="152" name="Google Shape;152;p5"/>
          <p:cNvSpPr txBox="1"/>
          <p:nvPr/>
        </p:nvSpPr>
        <p:spPr>
          <a:xfrm>
            <a:off x="10486274" y="3171910"/>
            <a:ext cx="6348191" cy="955482"/>
          </a:xfrm>
          <a:prstGeom prst="rect">
            <a:avLst/>
          </a:prstGeom>
          <a:noFill/>
          <a:ln>
            <a:noFill/>
          </a:ln>
        </p:spPr>
        <p:txBody>
          <a:bodyPr spcFirstLastPara="1" wrap="square" lIns="0" tIns="0" rIns="0" bIns="0" anchor="t" anchorCtr="0">
            <a:spAutoFit/>
          </a:bodyPr>
          <a:lstStyle/>
          <a:p>
            <a:pPr marL="0" marR="0" lvl="0" indent="0" algn="ctr" rtl="0">
              <a:lnSpc>
                <a:spcPct val="130008"/>
              </a:lnSpc>
              <a:spcBef>
                <a:spcPts val="0"/>
              </a:spcBef>
              <a:spcAft>
                <a:spcPts val="0"/>
              </a:spcAft>
              <a:buNone/>
            </a:pPr>
            <a:r>
              <a:rPr lang="en-US" sz="5885" b="0" i="0" u="none" strike="noStrike" cap="none">
                <a:solidFill>
                  <a:srgbClr val="FFFAEF"/>
                </a:solidFill>
                <a:latin typeface="Solway"/>
                <a:ea typeface="Solway"/>
                <a:cs typeface="Solway"/>
                <a:sym typeface="Solway"/>
              </a:rPr>
              <a:t>Anxious</a:t>
            </a:r>
            <a:endParaRPr/>
          </a:p>
        </p:txBody>
      </p:sp>
      <p:sp>
        <p:nvSpPr>
          <p:cNvPr id="153" name="Google Shape;153;p5"/>
          <p:cNvSpPr txBox="1"/>
          <p:nvPr/>
        </p:nvSpPr>
        <p:spPr>
          <a:xfrm>
            <a:off x="10586482" y="7643734"/>
            <a:ext cx="6348191" cy="955482"/>
          </a:xfrm>
          <a:prstGeom prst="rect">
            <a:avLst/>
          </a:prstGeom>
          <a:noFill/>
          <a:ln>
            <a:noFill/>
          </a:ln>
        </p:spPr>
        <p:txBody>
          <a:bodyPr spcFirstLastPara="1" wrap="square" lIns="0" tIns="0" rIns="0" bIns="0" anchor="t" anchorCtr="0">
            <a:spAutoFit/>
          </a:bodyPr>
          <a:lstStyle/>
          <a:p>
            <a:pPr marL="0" marR="0" lvl="0" indent="0" algn="ctr" rtl="0">
              <a:lnSpc>
                <a:spcPct val="130008"/>
              </a:lnSpc>
              <a:spcBef>
                <a:spcPts val="0"/>
              </a:spcBef>
              <a:spcAft>
                <a:spcPts val="0"/>
              </a:spcAft>
              <a:buNone/>
            </a:pPr>
            <a:r>
              <a:rPr lang="en-US" sz="5885" b="0" i="0" u="none" strike="noStrike" cap="none">
                <a:solidFill>
                  <a:srgbClr val="FFFAEF"/>
                </a:solidFill>
                <a:latin typeface="Solway"/>
                <a:ea typeface="Solway"/>
                <a:cs typeface="Solway"/>
                <a:sym typeface="Solway"/>
              </a:rPr>
              <a:t>Angry</a:t>
            </a:r>
            <a:endParaRPr/>
          </a:p>
        </p:txBody>
      </p:sp>
      <p:sp>
        <p:nvSpPr>
          <p:cNvPr id="154" name="Google Shape;154;p5"/>
          <p:cNvSpPr txBox="1"/>
          <p:nvPr/>
        </p:nvSpPr>
        <p:spPr>
          <a:xfrm>
            <a:off x="10381605" y="1621109"/>
            <a:ext cx="6807307" cy="955482"/>
          </a:xfrm>
          <a:prstGeom prst="rect">
            <a:avLst/>
          </a:prstGeom>
          <a:noFill/>
          <a:ln>
            <a:noFill/>
          </a:ln>
        </p:spPr>
        <p:txBody>
          <a:bodyPr spcFirstLastPara="1" wrap="square" lIns="0" tIns="0" rIns="0" bIns="0" anchor="t" anchorCtr="0">
            <a:spAutoFit/>
          </a:bodyPr>
          <a:lstStyle/>
          <a:p>
            <a:pPr marL="0" marR="0" lvl="0" indent="0" algn="ctr" rtl="0">
              <a:lnSpc>
                <a:spcPct val="130008"/>
              </a:lnSpc>
              <a:spcBef>
                <a:spcPts val="0"/>
              </a:spcBef>
              <a:spcAft>
                <a:spcPts val="0"/>
              </a:spcAft>
              <a:buNone/>
            </a:pPr>
            <a:r>
              <a:rPr lang="en-US" sz="5885" b="0" i="0" u="none" strike="noStrike" cap="none">
                <a:solidFill>
                  <a:srgbClr val="FFFAEF"/>
                </a:solidFill>
                <a:latin typeface="Solway"/>
                <a:ea typeface="Solway"/>
                <a:cs typeface="Solway"/>
                <a:sym typeface="Solway"/>
              </a:rPr>
              <a:t>Overwhelming</a:t>
            </a:r>
            <a:endParaRPr/>
          </a:p>
        </p:txBody>
      </p:sp>
      <p:sp>
        <p:nvSpPr>
          <p:cNvPr id="155" name="Google Shape;155;p5"/>
          <p:cNvSpPr txBox="1"/>
          <p:nvPr/>
        </p:nvSpPr>
        <p:spPr>
          <a:xfrm>
            <a:off x="11158776" y="4744892"/>
            <a:ext cx="5203604" cy="955482"/>
          </a:xfrm>
          <a:prstGeom prst="rect">
            <a:avLst/>
          </a:prstGeom>
          <a:noFill/>
          <a:ln>
            <a:noFill/>
          </a:ln>
        </p:spPr>
        <p:txBody>
          <a:bodyPr spcFirstLastPara="1" wrap="square" lIns="0" tIns="0" rIns="0" bIns="0" anchor="t" anchorCtr="0">
            <a:spAutoFit/>
          </a:bodyPr>
          <a:lstStyle/>
          <a:p>
            <a:pPr marL="0" marR="0" lvl="0" indent="0" algn="ctr" rtl="0">
              <a:lnSpc>
                <a:spcPct val="130008"/>
              </a:lnSpc>
              <a:spcBef>
                <a:spcPts val="0"/>
              </a:spcBef>
              <a:spcAft>
                <a:spcPts val="0"/>
              </a:spcAft>
              <a:buNone/>
            </a:pPr>
            <a:r>
              <a:rPr lang="en-US" sz="5885" b="0" i="0" u="none" strike="noStrike" cap="none">
                <a:solidFill>
                  <a:srgbClr val="FFFAEF"/>
                </a:solidFill>
                <a:latin typeface="Solway"/>
                <a:ea typeface="Solway"/>
                <a:cs typeface="Solway"/>
                <a:sym typeface="Solway"/>
              </a:rPr>
              <a:t>Lonely</a:t>
            </a:r>
            <a:endParaRPr/>
          </a:p>
        </p:txBody>
      </p:sp>
      <p:sp>
        <p:nvSpPr>
          <p:cNvPr id="156" name="Google Shape;156;p5"/>
          <p:cNvSpPr txBox="1"/>
          <p:nvPr/>
        </p:nvSpPr>
        <p:spPr>
          <a:xfrm>
            <a:off x="1017241" y="1276621"/>
            <a:ext cx="7582834" cy="2334265"/>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8300" b="0" i="0" u="none" strike="noStrike" cap="none">
                <a:solidFill>
                  <a:srgbClr val="263742"/>
                </a:solidFill>
                <a:latin typeface="Arial"/>
                <a:ea typeface="Arial"/>
                <a:cs typeface="Arial"/>
                <a:sym typeface="Arial"/>
              </a:rPr>
              <a:t>These feelings can be</a:t>
            </a:r>
            <a:endParaRPr/>
          </a:p>
        </p:txBody>
      </p:sp>
      <p:sp>
        <p:nvSpPr>
          <p:cNvPr id="157" name="Google Shape;157;p5"/>
          <p:cNvSpPr/>
          <p:nvPr/>
        </p:nvSpPr>
        <p:spPr>
          <a:xfrm rot="-1851368">
            <a:off x="1479097" y="3665789"/>
            <a:ext cx="362537" cy="1186876"/>
          </a:xfrm>
          <a:custGeom>
            <a:avLst/>
            <a:gdLst/>
            <a:ahLst/>
            <a:cxnLst/>
            <a:rect l="l" t="t" r="r" b="b"/>
            <a:pathLst>
              <a:path w="362537" h="1186876" extrusionOk="0">
                <a:moveTo>
                  <a:pt x="0" y="0"/>
                </a:moveTo>
                <a:lnTo>
                  <a:pt x="362537" y="0"/>
                </a:lnTo>
                <a:lnTo>
                  <a:pt x="362537" y="1186876"/>
                </a:lnTo>
                <a:lnTo>
                  <a:pt x="0" y="1186876"/>
                </a:lnTo>
                <a:lnTo>
                  <a:pt x="0" y="0"/>
                </a:lnTo>
                <a:close/>
              </a:path>
            </a:pathLst>
          </a:custGeom>
          <a:blipFill rotWithShape="1">
            <a:blip r:embed="rId7">
              <a:alphaModFix/>
            </a:blip>
            <a:stretch>
              <a:fillRect/>
            </a:stretch>
          </a:blipFill>
          <a:ln>
            <a:noFill/>
          </a:ln>
        </p:spPr>
        <p:txBody>
          <a:bodyPr/>
          <a:lstStyle/>
          <a:p>
            <a:endParaRPr lang="en-US"/>
          </a:p>
        </p:txBody>
      </p:sp>
      <p:sp>
        <p:nvSpPr>
          <p:cNvPr id="158" name="Google Shape;158;p5"/>
          <p:cNvSpPr/>
          <p:nvPr/>
        </p:nvSpPr>
        <p:spPr>
          <a:xfrm rot="-868522">
            <a:off x="5881923" y="3223510"/>
            <a:ext cx="362537" cy="1186876"/>
          </a:xfrm>
          <a:custGeom>
            <a:avLst/>
            <a:gdLst/>
            <a:ahLst/>
            <a:cxnLst/>
            <a:rect l="l" t="t" r="r" b="b"/>
            <a:pathLst>
              <a:path w="362537" h="1186876" extrusionOk="0">
                <a:moveTo>
                  <a:pt x="0" y="0"/>
                </a:moveTo>
                <a:lnTo>
                  <a:pt x="362537" y="0"/>
                </a:lnTo>
                <a:lnTo>
                  <a:pt x="362537" y="1186876"/>
                </a:lnTo>
                <a:lnTo>
                  <a:pt x="0" y="1186876"/>
                </a:lnTo>
                <a:lnTo>
                  <a:pt x="0" y="0"/>
                </a:lnTo>
                <a:close/>
              </a:path>
            </a:pathLst>
          </a:custGeom>
          <a:blipFill rotWithShape="1">
            <a:blip r:embed="rId6">
              <a:alphaModFix/>
            </a:blip>
            <a:stretch>
              <a:fillRect/>
            </a:stretch>
          </a:blipFill>
          <a:ln>
            <a:noFill/>
          </a:ln>
        </p:spPr>
        <p:txBody>
          <a:bodyPr/>
          <a:lstStyle/>
          <a:p>
            <a:endParaRPr lang="en-US"/>
          </a:p>
        </p:txBody>
      </p:sp>
      <p:sp>
        <p:nvSpPr>
          <p:cNvPr id="159" name="Google Shape;159;p5"/>
          <p:cNvSpPr/>
          <p:nvPr/>
        </p:nvSpPr>
        <p:spPr>
          <a:xfrm rot="-725041">
            <a:off x="1937933" y="3263698"/>
            <a:ext cx="362537" cy="1186876"/>
          </a:xfrm>
          <a:custGeom>
            <a:avLst/>
            <a:gdLst/>
            <a:ahLst/>
            <a:cxnLst/>
            <a:rect l="l" t="t" r="r" b="b"/>
            <a:pathLst>
              <a:path w="362537" h="1186876" extrusionOk="0">
                <a:moveTo>
                  <a:pt x="0" y="0"/>
                </a:moveTo>
                <a:lnTo>
                  <a:pt x="362537" y="0"/>
                </a:lnTo>
                <a:lnTo>
                  <a:pt x="362537" y="1186876"/>
                </a:lnTo>
                <a:lnTo>
                  <a:pt x="0" y="1186876"/>
                </a:lnTo>
                <a:lnTo>
                  <a:pt x="0" y="0"/>
                </a:lnTo>
                <a:close/>
              </a:path>
            </a:pathLst>
          </a:custGeom>
          <a:blipFill rotWithShape="1">
            <a:blip r:embed="rId7">
              <a:alphaModFix/>
            </a:blip>
            <a:stretch>
              <a:fillRect/>
            </a:stretch>
          </a:blipFill>
          <a:ln>
            <a:noFill/>
          </a:ln>
        </p:spPr>
        <p:txBody>
          <a:bodyPr/>
          <a:lstStyle/>
          <a:p>
            <a:endParaRPr lang="en-US"/>
          </a:p>
        </p:txBody>
      </p:sp>
      <p:sp>
        <p:nvSpPr>
          <p:cNvPr id="160" name="Google Shape;160;p5"/>
          <p:cNvSpPr/>
          <p:nvPr/>
        </p:nvSpPr>
        <p:spPr>
          <a:xfrm rot="1103960">
            <a:off x="7356374" y="3058576"/>
            <a:ext cx="1986055" cy="2137632"/>
          </a:xfrm>
          <a:custGeom>
            <a:avLst/>
            <a:gdLst/>
            <a:ahLst/>
            <a:cxnLst/>
            <a:rect l="l" t="t" r="r" b="b"/>
            <a:pathLst>
              <a:path w="1986055" h="2137632" extrusionOk="0">
                <a:moveTo>
                  <a:pt x="0" y="0"/>
                </a:moveTo>
                <a:lnTo>
                  <a:pt x="1986055" y="0"/>
                </a:lnTo>
                <a:lnTo>
                  <a:pt x="1986055" y="2137632"/>
                </a:lnTo>
                <a:lnTo>
                  <a:pt x="0" y="2137632"/>
                </a:lnTo>
                <a:lnTo>
                  <a:pt x="0" y="0"/>
                </a:lnTo>
                <a:close/>
              </a:path>
            </a:pathLst>
          </a:custGeom>
          <a:blipFill rotWithShape="1">
            <a:blip r:embed="rId8">
              <a:alphaModFix/>
            </a:blip>
            <a:stretch>
              <a:fillRect/>
            </a:stretch>
          </a:blipFill>
          <a:ln>
            <a:noFill/>
          </a:ln>
        </p:spPr>
        <p:txBody>
          <a:bodyPr/>
          <a:lstStyle/>
          <a:p>
            <a:endParaRPr lang="en-US"/>
          </a:p>
        </p:txBody>
      </p:sp>
      <p:sp>
        <p:nvSpPr>
          <p:cNvPr id="161" name="Google Shape;161;p5"/>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5</a:t>
            </a:r>
            <a:endParaRPr/>
          </a:p>
        </p:txBody>
      </p:sp>
      <p:sp>
        <p:nvSpPr>
          <p:cNvPr id="162" name="Google Shape;162;p5"/>
          <p:cNvSpPr txBox="1"/>
          <p:nvPr/>
        </p:nvSpPr>
        <p:spPr>
          <a:xfrm>
            <a:off x="9629024" y="9111565"/>
            <a:ext cx="8306492" cy="1035685"/>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200" b="0" i="0" u="none" strike="noStrike" cap="none">
                <a:solidFill>
                  <a:srgbClr val="FFFAEF"/>
                </a:solidFill>
                <a:latin typeface="Solway"/>
                <a:ea typeface="Solway"/>
                <a:cs typeface="Solway"/>
                <a:sym typeface="Solway"/>
              </a:rPr>
              <a:t>Cynicism, depression, isolation, malaise, surprise, small and unnoticed for a while</a:t>
            </a:r>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166"/>
        <p:cNvGrpSpPr/>
        <p:nvPr/>
      </p:nvGrpSpPr>
      <p:grpSpPr>
        <a:xfrm>
          <a:off x="0" y="0"/>
          <a:ext cx="0" cy="0"/>
          <a:chOff x="0" y="0"/>
          <a:chExt cx="0" cy="0"/>
        </a:xfrm>
      </p:grpSpPr>
      <p:grpSp>
        <p:nvGrpSpPr>
          <p:cNvPr id="167" name="Google Shape;167;p6"/>
          <p:cNvGrpSpPr/>
          <p:nvPr/>
        </p:nvGrpSpPr>
        <p:grpSpPr>
          <a:xfrm>
            <a:off x="3323267" y="1008670"/>
            <a:ext cx="3667417" cy="3624642"/>
            <a:chOff x="0" y="-1"/>
            <a:chExt cx="4889889" cy="4832857"/>
          </a:xfrm>
        </p:grpSpPr>
        <p:sp>
          <p:nvSpPr>
            <p:cNvPr id="168" name="Google Shape;168;p6"/>
            <p:cNvSpPr/>
            <p:nvPr/>
          </p:nvSpPr>
          <p:spPr>
            <a:xfrm rot="-4189768">
              <a:off x="1046010" y="-56721"/>
              <a:ext cx="2797868" cy="4181596"/>
            </a:xfrm>
            <a:custGeom>
              <a:avLst/>
              <a:gdLst/>
              <a:ahLst/>
              <a:cxnLst/>
              <a:rect l="l" t="t" r="r" b="b"/>
              <a:pathLst>
                <a:path w="2797868" h="4181596" extrusionOk="0">
                  <a:moveTo>
                    <a:pt x="0" y="0"/>
                  </a:moveTo>
                  <a:lnTo>
                    <a:pt x="2797868" y="0"/>
                  </a:lnTo>
                  <a:lnTo>
                    <a:pt x="2797868" y="4181596"/>
                  </a:lnTo>
                  <a:lnTo>
                    <a:pt x="0" y="4181596"/>
                  </a:lnTo>
                  <a:lnTo>
                    <a:pt x="0" y="0"/>
                  </a:lnTo>
                  <a:close/>
                </a:path>
              </a:pathLst>
            </a:custGeom>
            <a:blipFill rotWithShape="1">
              <a:blip r:embed="rId3">
                <a:alphaModFix/>
              </a:blip>
              <a:stretch>
                <a:fillRect/>
              </a:stretch>
            </a:blipFill>
            <a:ln>
              <a:noFill/>
            </a:ln>
          </p:spPr>
          <p:txBody>
            <a:bodyPr/>
            <a:lstStyle/>
            <a:p>
              <a:endParaRPr lang="en-US"/>
            </a:p>
          </p:txBody>
        </p:sp>
        <p:sp>
          <p:nvSpPr>
            <p:cNvPr id="169" name="Google Shape;169;p6"/>
            <p:cNvSpPr/>
            <p:nvPr/>
          </p:nvSpPr>
          <p:spPr>
            <a:xfrm>
              <a:off x="733566" y="2929583"/>
              <a:ext cx="919226" cy="1696557"/>
            </a:xfrm>
            <a:custGeom>
              <a:avLst/>
              <a:gdLst/>
              <a:ahLst/>
              <a:cxnLst/>
              <a:rect l="l" t="t" r="r" b="b"/>
              <a:pathLst>
                <a:path w="919226" h="1696557" extrusionOk="0">
                  <a:moveTo>
                    <a:pt x="0" y="0"/>
                  </a:moveTo>
                  <a:lnTo>
                    <a:pt x="919225" y="0"/>
                  </a:lnTo>
                  <a:lnTo>
                    <a:pt x="919225" y="1696557"/>
                  </a:lnTo>
                  <a:lnTo>
                    <a:pt x="0" y="1696557"/>
                  </a:lnTo>
                  <a:lnTo>
                    <a:pt x="0" y="0"/>
                  </a:lnTo>
                  <a:close/>
                </a:path>
              </a:pathLst>
            </a:custGeom>
            <a:blipFill rotWithShape="1">
              <a:blip r:embed="rId4">
                <a:alphaModFix/>
              </a:blip>
              <a:stretch>
                <a:fillRect/>
              </a:stretch>
            </a:blipFill>
            <a:ln>
              <a:noFill/>
            </a:ln>
          </p:spPr>
          <p:txBody>
            <a:bodyPr/>
            <a:lstStyle/>
            <a:p>
              <a:endParaRPr lang="en-US"/>
            </a:p>
          </p:txBody>
        </p:sp>
        <p:sp>
          <p:nvSpPr>
            <p:cNvPr id="170" name="Google Shape;170;p6"/>
            <p:cNvSpPr/>
            <p:nvPr/>
          </p:nvSpPr>
          <p:spPr>
            <a:xfrm>
              <a:off x="1525718" y="2577419"/>
              <a:ext cx="919226" cy="1696557"/>
            </a:xfrm>
            <a:custGeom>
              <a:avLst/>
              <a:gdLst/>
              <a:ahLst/>
              <a:cxnLst/>
              <a:rect l="l" t="t" r="r" b="b"/>
              <a:pathLst>
                <a:path w="919226" h="1696557" extrusionOk="0">
                  <a:moveTo>
                    <a:pt x="0" y="0"/>
                  </a:moveTo>
                  <a:lnTo>
                    <a:pt x="919226" y="0"/>
                  </a:lnTo>
                  <a:lnTo>
                    <a:pt x="919226" y="1696557"/>
                  </a:lnTo>
                  <a:lnTo>
                    <a:pt x="0" y="1696557"/>
                  </a:lnTo>
                  <a:lnTo>
                    <a:pt x="0" y="0"/>
                  </a:lnTo>
                  <a:close/>
                </a:path>
              </a:pathLst>
            </a:custGeom>
            <a:blipFill rotWithShape="1">
              <a:blip r:embed="rId5">
                <a:alphaModFix/>
              </a:blip>
              <a:stretch>
                <a:fillRect/>
              </a:stretch>
            </a:blipFill>
            <a:ln>
              <a:noFill/>
            </a:ln>
          </p:spPr>
          <p:txBody>
            <a:bodyPr/>
            <a:lstStyle/>
            <a:p>
              <a:endParaRPr lang="en-US"/>
            </a:p>
          </p:txBody>
        </p:sp>
        <p:sp>
          <p:nvSpPr>
            <p:cNvPr id="171" name="Google Shape;171;p6"/>
            <p:cNvSpPr/>
            <p:nvPr/>
          </p:nvSpPr>
          <p:spPr>
            <a:xfrm>
              <a:off x="1652791" y="3136299"/>
              <a:ext cx="919226" cy="1696557"/>
            </a:xfrm>
            <a:custGeom>
              <a:avLst/>
              <a:gdLst/>
              <a:ahLst/>
              <a:cxnLst/>
              <a:rect l="l" t="t" r="r" b="b"/>
              <a:pathLst>
                <a:path w="919226" h="1696557" extrusionOk="0">
                  <a:moveTo>
                    <a:pt x="0" y="0"/>
                  </a:moveTo>
                  <a:lnTo>
                    <a:pt x="919226" y="0"/>
                  </a:lnTo>
                  <a:lnTo>
                    <a:pt x="919226" y="1696557"/>
                  </a:lnTo>
                  <a:lnTo>
                    <a:pt x="0" y="1696557"/>
                  </a:lnTo>
                  <a:lnTo>
                    <a:pt x="0" y="0"/>
                  </a:lnTo>
                  <a:close/>
                </a:path>
              </a:pathLst>
            </a:custGeom>
            <a:blipFill rotWithShape="1">
              <a:blip r:embed="rId4">
                <a:alphaModFix/>
              </a:blip>
              <a:stretch>
                <a:fillRect/>
              </a:stretch>
            </a:blipFill>
            <a:ln>
              <a:noFill/>
            </a:ln>
          </p:spPr>
          <p:txBody>
            <a:bodyPr/>
            <a:lstStyle/>
            <a:p>
              <a:endParaRPr lang="en-US"/>
            </a:p>
          </p:txBody>
        </p:sp>
        <p:sp>
          <p:nvSpPr>
            <p:cNvPr id="172" name="Google Shape;172;p6"/>
            <p:cNvSpPr/>
            <p:nvPr/>
          </p:nvSpPr>
          <p:spPr>
            <a:xfrm>
              <a:off x="2449780" y="3136299"/>
              <a:ext cx="919226" cy="1696557"/>
            </a:xfrm>
            <a:custGeom>
              <a:avLst/>
              <a:gdLst/>
              <a:ahLst/>
              <a:cxnLst/>
              <a:rect l="l" t="t" r="r" b="b"/>
              <a:pathLst>
                <a:path w="919226" h="1696557" extrusionOk="0">
                  <a:moveTo>
                    <a:pt x="0" y="0"/>
                  </a:moveTo>
                  <a:lnTo>
                    <a:pt x="919225" y="0"/>
                  </a:lnTo>
                  <a:lnTo>
                    <a:pt x="919225" y="1696557"/>
                  </a:lnTo>
                  <a:lnTo>
                    <a:pt x="0" y="1696557"/>
                  </a:lnTo>
                  <a:lnTo>
                    <a:pt x="0" y="0"/>
                  </a:lnTo>
                  <a:close/>
                </a:path>
              </a:pathLst>
            </a:custGeom>
            <a:blipFill rotWithShape="1">
              <a:blip r:embed="rId4">
                <a:alphaModFix/>
              </a:blip>
              <a:stretch>
                <a:fillRect/>
              </a:stretch>
            </a:blipFill>
            <a:ln>
              <a:noFill/>
            </a:ln>
          </p:spPr>
          <p:txBody>
            <a:bodyPr/>
            <a:lstStyle/>
            <a:p>
              <a:endParaRPr lang="en-US"/>
            </a:p>
          </p:txBody>
        </p:sp>
        <p:sp>
          <p:nvSpPr>
            <p:cNvPr id="173" name="Google Shape;173;p6"/>
            <p:cNvSpPr/>
            <p:nvPr/>
          </p:nvSpPr>
          <p:spPr>
            <a:xfrm>
              <a:off x="2367059" y="2577419"/>
              <a:ext cx="919226" cy="1696557"/>
            </a:xfrm>
            <a:custGeom>
              <a:avLst/>
              <a:gdLst/>
              <a:ahLst/>
              <a:cxnLst/>
              <a:rect l="l" t="t" r="r" b="b"/>
              <a:pathLst>
                <a:path w="919226" h="1696557" extrusionOk="0">
                  <a:moveTo>
                    <a:pt x="0" y="0"/>
                  </a:moveTo>
                  <a:lnTo>
                    <a:pt x="919225" y="0"/>
                  </a:lnTo>
                  <a:lnTo>
                    <a:pt x="919225" y="1696557"/>
                  </a:lnTo>
                  <a:lnTo>
                    <a:pt x="0" y="1696557"/>
                  </a:lnTo>
                  <a:lnTo>
                    <a:pt x="0" y="0"/>
                  </a:lnTo>
                  <a:close/>
                </a:path>
              </a:pathLst>
            </a:custGeom>
            <a:blipFill rotWithShape="1">
              <a:blip r:embed="rId5">
                <a:alphaModFix/>
              </a:blip>
              <a:stretch>
                <a:fillRect/>
              </a:stretch>
            </a:blipFill>
            <a:ln>
              <a:noFill/>
            </a:ln>
          </p:spPr>
          <p:txBody>
            <a:bodyPr/>
            <a:lstStyle/>
            <a:p>
              <a:endParaRPr lang="en-US"/>
            </a:p>
          </p:txBody>
        </p:sp>
        <p:sp>
          <p:nvSpPr>
            <p:cNvPr id="174" name="Google Shape;174;p6"/>
            <p:cNvSpPr/>
            <p:nvPr/>
          </p:nvSpPr>
          <p:spPr>
            <a:xfrm>
              <a:off x="623405" y="3211314"/>
              <a:ext cx="418968" cy="773264"/>
            </a:xfrm>
            <a:custGeom>
              <a:avLst/>
              <a:gdLst/>
              <a:ahLst/>
              <a:cxnLst/>
              <a:rect l="l" t="t" r="r" b="b"/>
              <a:pathLst>
                <a:path w="418968" h="773264" extrusionOk="0">
                  <a:moveTo>
                    <a:pt x="0" y="0"/>
                  </a:moveTo>
                  <a:lnTo>
                    <a:pt x="418969" y="0"/>
                  </a:lnTo>
                  <a:lnTo>
                    <a:pt x="418969" y="773263"/>
                  </a:lnTo>
                  <a:lnTo>
                    <a:pt x="0" y="773263"/>
                  </a:lnTo>
                  <a:lnTo>
                    <a:pt x="0" y="0"/>
                  </a:lnTo>
                  <a:close/>
                </a:path>
              </a:pathLst>
            </a:custGeom>
            <a:blipFill rotWithShape="1">
              <a:blip r:embed="rId4">
                <a:alphaModFix/>
              </a:blip>
              <a:stretch>
                <a:fillRect/>
              </a:stretch>
            </a:blipFill>
            <a:ln>
              <a:noFill/>
            </a:ln>
          </p:spPr>
          <p:txBody>
            <a:bodyPr/>
            <a:lstStyle/>
            <a:p>
              <a:endParaRPr lang="en-US"/>
            </a:p>
          </p:txBody>
        </p:sp>
        <p:sp>
          <p:nvSpPr>
            <p:cNvPr id="175" name="Google Shape;175;p6"/>
            <p:cNvSpPr/>
            <p:nvPr/>
          </p:nvSpPr>
          <p:spPr>
            <a:xfrm>
              <a:off x="1106750" y="3781701"/>
              <a:ext cx="418968" cy="773264"/>
            </a:xfrm>
            <a:custGeom>
              <a:avLst/>
              <a:gdLst/>
              <a:ahLst/>
              <a:cxnLst/>
              <a:rect l="l" t="t" r="r" b="b"/>
              <a:pathLst>
                <a:path w="418968" h="773264" extrusionOk="0">
                  <a:moveTo>
                    <a:pt x="0" y="0"/>
                  </a:moveTo>
                  <a:lnTo>
                    <a:pt x="418968" y="0"/>
                  </a:lnTo>
                  <a:lnTo>
                    <a:pt x="418968" y="773263"/>
                  </a:lnTo>
                  <a:lnTo>
                    <a:pt x="0" y="773263"/>
                  </a:lnTo>
                  <a:lnTo>
                    <a:pt x="0" y="0"/>
                  </a:lnTo>
                  <a:close/>
                </a:path>
              </a:pathLst>
            </a:custGeom>
            <a:blipFill rotWithShape="1">
              <a:blip r:embed="rId4">
                <a:alphaModFix/>
              </a:blip>
              <a:stretch>
                <a:fillRect/>
              </a:stretch>
            </a:blipFill>
            <a:ln>
              <a:noFill/>
            </a:ln>
          </p:spPr>
          <p:txBody>
            <a:bodyPr/>
            <a:lstStyle/>
            <a:p>
              <a:endParaRPr lang="en-US"/>
            </a:p>
          </p:txBody>
        </p:sp>
        <p:sp>
          <p:nvSpPr>
            <p:cNvPr id="176" name="Google Shape;176;p6"/>
            <p:cNvSpPr/>
            <p:nvPr/>
          </p:nvSpPr>
          <p:spPr>
            <a:xfrm>
              <a:off x="3188304" y="3211314"/>
              <a:ext cx="418968" cy="773264"/>
            </a:xfrm>
            <a:custGeom>
              <a:avLst/>
              <a:gdLst/>
              <a:ahLst/>
              <a:cxnLst/>
              <a:rect l="l" t="t" r="r" b="b"/>
              <a:pathLst>
                <a:path w="418968" h="773264" extrusionOk="0">
                  <a:moveTo>
                    <a:pt x="0" y="0"/>
                  </a:moveTo>
                  <a:lnTo>
                    <a:pt x="418968" y="0"/>
                  </a:lnTo>
                  <a:lnTo>
                    <a:pt x="418968" y="773263"/>
                  </a:lnTo>
                  <a:lnTo>
                    <a:pt x="0" y="773263"/>
                  </a:lnTo>
                  <a:lnTo>
                    <a:pt x="0" y="0"/>
                  </a:lnTo>
                  <a:close/>
                </a:path>
              </a:pathLst>
            </a:custGeom>
            <a:blipFill rotWithShape="1">
              <a:blip r:embed="rId4">
                <a:alphaModFix/>
              </a:blip>
              <a:stretch>
                <a:fillRect/>
              </a:stretch>
            </a:blipFill>
            <a:ln>
              <a:noFill/>
            </a:ln>
          </p:spPr>
          <p:txBody>
            <a:bodyPr/>
            <a:lstStyle/>
            <a:p>
              <a:endParaRPr lang="en-US"/>
            </a:p>
          </p:txBody>
        </p:sp>
      </p:grpSp>
      <p:sp>
        <p:nvSpPr>
          <p:cNvPr id="177" name="Google Shape;177;p6"/>
          <p:cNvSpPr/>
          <p:nvPr/>
        </p:nvSpPr>
        <p:spPr>
          <a:xfrm>
            <a:off x="12515296" y="1192097"/>
            <a:ext cx="3105377" cy="3065854"/>
          </a:xfrm>
          <a:custGeom>
            <a:avLst/>
            <a:gdLst/>
            <a:ahLst/>
            <a:cxnLst/>
            <a:rect l="l" t="t" r="r" b="b"/>
            <a:pathLst>
              <a:path w="3105377" h="3065854" extrusionOk="0">
                <a:moveTo>
                  <a:pt x="0" y="0"/>
                </a:moveTo>
                <a:lnTo>
                  <a:pt x="3105377" y="0"/>
                </a:lnTo>
                <a:lnTo>
                  <a:pt x="3105377" y="3065854"/>
                </a:lnTo>
                <a:lnTo>
                  <a:pt x="0" y="3065854"/>
                </a:lnTo>
                <a:lnTo>
                  <a:pt x="0" y="0"/>
                </a:lnTo>
                <a:close/>
              </a:path>
            </a:pathLst>
          </a:custGeom>
          <a:blipFill rotWithShape="1">
            <a:blip r:embed="rId6">
              <a:alphaModFix/>
            </a:blip>
            <a:stretch>
              <a:fillRect/>
            </a:stretch>
          </a:blipFill>
          <a:ln>
            <a:noFill/>
          </a:ln>
        </p:spPr>
        <p:txBody>
          <a:bodyPr/>
          <a:lstStyle/>
          <a:p>
            <a:endParaRPr lang="en-US"/>
          </a:p>
        </p:txBody>
      </p:sp>
      <p:sp>
        <p:nvSpPr>
          <p:cNvPr id="178" name="Google Shape;178;p6"/>
          <p:cNvSpPr/>
          <p:nvPr/>
        </p:nvSpPr>
        <p:spPr>
          <a:xfrm>
            <a:off x="9852256" y="1476684"/>
            <a:ext cx="3021865" cy="3498541"/>
          </a:xfrm>
          <a:custGeom>
            <a:avLst/>
            <a:gdLst/>
            <a:ahLst/>
            <a:cxnLst/>
            <a:rect l="l" t="t" r="r" b="b"/>
            <a:pathLst>
              <a:path w="3021865" h="3498541" extrusionOk="0">
                <a:moveTo>
                  <a:pt x="0" y="0"/>
                </a:moveTo>
                <a:lnTo>
                  <a:pt x="3021865" y="0"/>
                </a:lnTo>
                <a:lnTo>
                  <a:pt x="3021865" y="3498541"/>
                </a:lnTo>
                <a:lnTo>
                  <a:pt x="0" y="3498541"/>
                </a:lnTo>
                <a:lnTo>
                  <a:pt x="0" y="0"/>
                </a:lnTo>
                <a:close/>
              </a:path>
            </a:pathLst>
          </a:custGeom>
          <a:blipFill rotWithShape="1">
            <a:blip r:embed="rId7">
              <a:alphaModFix/>
            </a:blip>
            <a:stretch>
              <a:fillRect/>
            </a:stretch>
          </a:blipFill>
          <a:ln>
            <a:noFill/>
          </a:ln>
        </p:spPr>
        <p:txBody>
          <a:bodyPr/>
          <a:lstStyle/>
          <a:p>
            <a:endParaRPr lang="en-US"/>
          </a:p>
        </p:txBody>
      </p:sp>
      <p:sp>
        <p:nvSpPr>
          <p:cNvPr id="179" name="Google Shape;179;p6"/>
          <p:cNvSpPr/>
          <p:nvPr/>
        </p:nvSpPr>
        <p:spPr>
          <a:xfrm flipH="1">
            <a:off x="6225306" y="1527687"/>
            <a:ext cx="3447538" cy="3447538"/>
          </a:xfrm>
          <a:custGeom>
            <a:avLst/>
            <a:gdLst/>
            <a:ahLst/>
            <a:cxnLst/>
            <a:rect l="l" t="t" r="r" b="b"/>
            <a:pathLst>
              <a:path w="3447538" h="3447538" extrusionOk="0">
                <a:moveTo>
                  <a:pt x="3447538" y="0"/>
                </a:moveTo>
                <a:lnTo>
                  <a:pt x="0" y="0"/>
                </a:lnTo>
                <a:lnTo>
                  <a:pt x="0" y="3447538"/>
                </a:lnTo>
                <a:lnTo>
                  <a:pt x="3447538" y="3447538"/>
                </a:lnTo>
                <a:lnTo>
                  <a:pt x="3447538" y="0"/>
                </a:lnTo>
                <a:close/>
              </a:path>
            </a:pathLst>
          </a:custGeom>
          <a:blipFill rotWithShape="1">
            <a:blip r:embed="rId8">
              <a:alphaModFix/>
            </a:blip>
            <a:stretch>
              <a:fillRect/>
            </a:stretch>
          </a:blipFill>
          <a:ln>
            <a:noFill/>
          </a:ln>
        </p:spPr>
        <p:txBody>
          <a:bodyPr/>
          <a:lstStyle/>
          <a:p>
            <a:endParaRPr lang="en-US"/>
          </a:p>
        </p:txBody>
      </p:sp>
      <p:sp>
        <p:nvSpPr>
          <p:cNvPr id="180" name="Google Shape;180;p6"/>
          <p:cNvSpPr txBox="1"/>
          <p:nvPr/>
        </p:nvSpPr>
        <p:spPr>
          <a:xfrm>
            <a:off x="2054149" y="5655310"/>
            <a:ext cx="14179701" cy="1845953"/>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6600" b="0" i="0" u="none" strike="noStrike" cap="none">
                <a:solidFill>
                  <a:srgbClr val="263742"/>
                </a:solidFill>
                <a:latin typeface="Arial"/>
                <a:ea typeface="Arial"/>
                <a:cs typeface="Arial"/>
                <a:sym typeface="Arial"/>
              </a:rPr>
              <a:t>Sometimes it feels like things are going well... until they aren’t!</a:t>
            </a:r>
            <a:endParaRPr/>
          </a:p>
        </p:txBody>
      </p:sp>
      <p:sp>
        <p:nvSpPr>
          <p:cNvPr id="181" name="Google Shape;181;p6"/>
          <p:cNvSpPr txBox="1"/>
          <p:nvPr/>
        </p:nvSpPr>
        <p:spPr>
          <a:xfrm>
            <a:off x="2967137" y="7693203"/>
            <a:ext cx="12353726" cy="1168907"/>
          </a:xfrm>
          <a:prstGeom prst="rect">
            <a:avLst/>
          </a:prstGeom>
          <a:noFill/>
          <a:ln>
            <a:noFill/>
          </a:ln>
        </p:spPr>
        <p:txBody>
          <a:bodyPr spcFirstLastPara="1" wrap="square" lIns="0" tIns="0" rIns="0" bIns="0" anchor="t" anchorCtr="0">
            <a:spAutoFit/>
          </a:bodyPr>
          <a:lstStyle/>
          <a:p>
            <a:pPr marL="0" marR="0" lvl="0" indent="0" algn="ctr" rtl="0">
              <a:lnSpc>
                <a:spcPct val="108001"/>
              </a:lnSpc>
              <a:spcBef>
                <a:spcPts val="0"/>
              </a:spcBef>
              <a:spcAft>
                <a:spcPts val="0"/>
              </a:spcAft>
              <a:buNone/>
            </a:pPr>
            <a:r>
              <a:rPr lang="en-US" sz="4199" b="0" i="0" u="none" strike="noStrike" cap="none">
                <a:solidFill>
                  <a:srgbClr val="263742"/>
                </a:solidFill>
                <a:latin typeface="Solway"/>
                <a:ea typeface="Solway"/>
                <a:cs typeface="Solway"/>
                <a:sym typeface="Solway"/>
              </a:rPr>
              <a:t>Small feelings will build up until they’re overwhelming. </a:t>
            </a:r>
            <a:endParaRPr/>
          </a:p>
        </p:txBody>
      </p:sp>
      <p:sp>
        <p:nvSpPr>
          <p:cNvPr id="182" name="Google Shape;182;p6"/>
          <p:cNvSpPr/>
          <p:nvPr/>
        </p:nvSpPr>
        <p:spPr>
          <a:xfrm>
            <a:off x="2667327" y="3225954"/>
            <a:ext cx="885308" cy="713958"/>
          </a:xfrm>
          <a:custGeom>
            <a:avLst/>
            <a:gdLst/>
            <a:ahLst/>
            <a:cxnLst/>
            <a:rect l="l" t="t" r="r" b="b"/>
            <a:pathLst>
              <a:path w="885308" h="713958" extrusionOk="0">
                <a:moveTo>
                  <a:pt x="0" y="0"/>
                </a:moveTo>
                <a:lnTo>
                  <a:pt x="885308" y="0"/>
                </a:lnTo>
                <a:lnTo>
                  <a:pt x="885308" y="713959"/>
                </a:lnTo>
                <a:lnTo>
                  <a:pt x="0" y="713959"/>
                </a:lnTo>
                <a:lnTo>
                  <a:pt x="0" y="0"/>
                </a:lnTo>
                <a:close/>
              </a:path>
            </a:pathLst>
          </a:custGeom>
          <a:blipFill rotWithShape="1">
            <a:blip r:embed="rId9">
              <a:alphaModFix/>
            </a:blip>
            <a:stretch>
              <a:fillRect l="-100759" t="-65079" r="-8289" b="-143515"/>
            </a:stretch>
          </a:blipFill>
          <a:ln>
            <a:noFill/>
          </a:ln>
        </p:spPr>
        <p:txBody>
          <a:bodyPr/>
          <a:lstStyle/>
          <a:p>
            <a:endParaRPr lang="en-US"/>
          </a:p>
        </p:txBody>
      </p:sp>
      <p:sp>
        <p:nvSpPr>
          <p:cNvPr id="183" name="Google Shape;183;p6"/>
          <p:cNvSpPr/>
          <p:nvPr/>
        </p:nvSpPr>
        <p:spPr>
          <a:xfrm>
            <a:off x="10153157" y="926371"/>
            <a:ext cx="885308" cy="713958"/>
          </a:xfrm>
          <a:custGeom>
            <a:avLst/>
            <a:gdLst/>
            <a:ahLst/>
            <a:cxnLst/>
            <a:rect l="l" t="t" r="r" b="b"/>
            <a:pathLst>
              <a:path w="885308" h="713958" extrusionOk="0">
                <a:moveTo>
                  <a:pt x="0" y="0"/>
                </a:moveTo>
                <a:lnTo>
                  <a:pt x="885308" y="0"/>
                </a:lnTo>
                <a:lnTo>
                  <a:pt x="885308" y="713959"/>
                </a:lnTo>
                <a:lnTo>
                  <a:pt x="0" y="713959"/>
                </a:lnTo>
                <a:lnTo>
                  <a:pt x="0" y="0"/>
                </a:lnTo>
                <a:close/>
              </a:path>
            </a:pathLst>
          </a:custGeom>
          <a:blipFill rotWithShape="1">
            <a:blip r:embed="rId9">
              <a:alphaModFix/>
            </a:blip>
            <a:stretch>
              <a:fillRect l="-100759" t="-65079" r="-8289" b="-143515"/>
            </a:stretch>
          </a:blipFill>
          <a:ln>
            <a:noFill/>
          </a:ln>
        </p:spPr>
        <p:txBody>
          <a:bodyPr/>
          <a:lstStyle/>
          <a:p>
            <a:endParaRPr lang="en-US"/>
          </a:p>
        </p:txBody>
      </p:sp>
      <p:sp>
        <p:nvSpPr>
          <p:cNvPr id="184" name="Google Shape;184;p6"/>
          <p:cNvSpPr/>
          <p:nvPr/>
        </p:nvSpPr>
        <p:spPr>
          <a:xfrm>
            <a:off x="14353954" y="3781384"/>
            <a:ext cx="1266719" cy="953134"/>
          </a:xfrm>
          <a:custGeom>
            <a:avLst/>
            <a:gdLst/>
            <a:ahLst/>
            <a:cxnLst/>
            <a:rect l="l" t="t" r="r" b="b"/>
            <a:pathLst>
              <a:path w="1266719" h="953134" extrusionOk="0">
                <a:moveTo>
                  <a:pt x="0" y="0"/>
                </a:moveTo>
                <a:lnTo>
                  <a:pt x="1266719" y="0"/>
                </a:lnTo>
                <a:lnTo>
                  <a:pt x="1266719" y="953134"/>
                </a:lnTo>
                <a:lnTo>
                  <a:pt x="0" y="953134"/>
                </a:lnTo>
                <a:lnTo>
                  <a:pt x="0" y="0"/>
                </a:lnTo>
                <a:close/>
              </a:path>
            </a:pathLst>
          </a:custGeom>
          <a:blipFill rotWithShape="1">
            <a:blip r:embed="rId9">
              <a:alphaModFix/>
            </a:blip>
            <a:stretch>
              <a:fillRect l="-46105" t="-131160"/>
            </a:stretch>
          </a:blipFill>
          <a:ln>
            <a:noFill/>
          </a:ln>
        </p:spPr>
        <p:txBody>
          <a:bodyPr/>
          <a:lstStyle/>
          <a:p>
            <a:endParaRPr lang="en-US"/>
          </a:p>
        </p:txBody>
      </p:sp>
      <p:sp>
        <p:nvSpPr>
          <p:cNvPr id="185" name="Google Shape;185;p6"/>
          <p:cNvSpPr/>
          <p:nvPr/>
        </p:nvSpPr>
        <p:spPr>
          <a:xfrm>
            <a:off x="6002587" y="926371"/>
            <a:ext cx="631986" cy="992402"/>
          </a:xfrm>
          <a:custGeom>
            <a:avLst/>
            <a:gdLst/>
            <a:ahLst/>
            <a:cxnLst/>
            <a:rect l="l" t="t" r="r" b="b"/>
            <a:pathLst>
              <a:path w="631986" h="992402" extrusionOk="0">
                <a:moveTo>
                  <a:pt x="0" y="0"/>
                </a:moveTo>
                <a:lnTo>
                  <a:pt x="631986" y="0"/>
                </a:lnTo>
                <a:lnTo>
                  <a:pt x="631986" y="992402"/>
                </a:lnTo>
                <a:lnTo>
                  <a:pt x="0" y="992402"/>
                </a:lnTo>
                <a:lnTo>
                  <a:pt x="0" y="0"/>
                </a:lnTo>
                <a:close/>
              </a:path>
            </a:pathLst>
          </a:custGeom>
          <a:blipFill rotWithShape="1">
            <a:blip r:embed="rId9">
              <a:alphaModFix/>
            </a:blip>
            <a:stretch>
              <a:fillRect t="-52578" r="-192843" b="-69437"/>
            </a:stretch>
          </a:blipFill>
          <a:ln>
            <a:noFill/>
          </a:ln>
        </p:spPr>
        <p:txBody>
          <a:bodyPr/>
          <a:lstStyle/>
          <a:p>
            <a:endParaRPr lang="en-US"/>
          </a:p>
        </p:txBody>
      </p:sp>
      <p:sp>
        <p:nvSpPr>
          <p:cNvPr id="186" name="Google Shape;186;p6"/>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6</a:t>
            </a:r>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190"/>
        <p:cNvGrpSpPr/>
        <p:nvPr/>
      </p:nvGrpSpPr>
      <p:grpSpPr>
        <a:xfrm>
          <a:off x="0" y="0"/>
          <a:ext cx="0" cy="0"/>
          <a:chOff x="0" y="0"/>
          <a:chExt cx="0" cy="0"/>
        </a:xfrm>
      </p:grpSpPr>
      <p:grpSp>
        <p:nvGrpSpPr>
          <p:cNvPr id="191" name="Google Shape;191;p7"/>
          <p:cNvGrpSpPr/>
          <p:nvPr/>
        </p:nvGrpSpPr>
        <p:grpSpPr>
          <a:xfrm>
            <a:off x="9233156" y="-216991"/>
            <a:ext cx="9054844" cy="10503991"/>
            <a:chOff x="0" y="-57150"/>
            <a:chExt cx="2384815" cy="2766483"/>
          </a:xfrm>
        </p:grpSpPr>
        <p:sp>
          <p:nvSpPr>
            <p:cNvPr id="192" name="Google Shape;192;p7"/>
            <p:cNvSpPr/>
            <p:nvPr/>
          </p:nvSpPr>
          <p:spPr>
            <a:xfrm>
              <a:off x="0" y="0"/>
              <a:ext cx="2384815" cy="2709333"/>
            </a:xfrm>
            <a:custGeom>
              <a:avLst/>
              <a:gdLst/>
              <a:ahLst/>
              <a:cxnLst/>
              <a:rect l="l" t="t" r="r" b="b"/>
              <a:pathLst>
                <a:path w="2384815" h="2709333" extrusionOk="0">
                  <a:moveTo>
                    <a:pt x="0" y="0"/>
                  </a:moveTo>
                  <a:lnTo>
                    <a:pt x="2384815" y="0"/>
                  </a:lnTo>
                  <a:lnTo>
                    <a:pt x="2384815" y="2709333"/>
                  </a:lnTo>
                  <a:lnTo>
                    <a:pt x="0" y="2709333"/>
                  </a:lnTo>
                  <a:close/>
                </a:path>
              </a:pathLst>
            </a:custGeom>
            <a:solidFill>
              <a:srgbClr val="263742"/>
            </a:solidFill>
            <a:ln>
              <a:noFill/>
            </a:ln>
          </p:spPr>
          <p:txBody>
            <a:bodyPr/>
            <a:lstStyle/>
            <a:p>
              <a:endParaRPr lang="en-US"/>
            </a:p>
          </p:txBody>
        </p:sp>
        <p:sp>
          <p:nvSpPr>
            <p:cNvPr id="193" name="Google Shape;193;p7"/>
            <p:cNvSpPr txBox="1"/>
            <p:nvPr/>
          </p:nvSpPr>
          <p:spPr>
            <a:xfrm>
              <a:off x="0" y="-57150"/>
              <a:ext cx="2384815"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843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94" name="Google Shape;194;p7"/>
          <p:cNvGrpSpPr/>
          <p:nvPr/>
        </p:nvGrpSpPr>
        <p:grpSpPr>
          <a:xfrm>
            <a:off x="6613128" y="333439"/>
            <a:ext cx="2340175" cy="3152597"/>
            <a:chOff x="0" y="0"/>
            <a:chExt cx="3120233" cy="4203462"/>
          </a:xfrm>
        </p:grpSpPr>
        <p:sp>
          <p:nvSpPr>
            <p:cNvPr id="195" name="Google Shape;195;p7"/>
            <p:cNvSpPr/>
            <p:nvPr/>
          </p:nvSpPr>
          <p:spPr>
            <a:xfrm rot="-4189768">
              <a:off x="739126" y="-35136"/>
              <a:ext cx="1733151" cy="2590307"/>
            </a:xfrm>
            <a:custGeom>
              <a:avLst/>
              <a:gdLst/>
              <a:ahLst/>
              <a:cxnLst/>
              <a:rect l="l" t="t" r="r" b="b"/>
              <a:pathLst>
                <a:path w="1733151" h="2590307" extrusionOk="0">
                  <a:moveTo>
                    <a:pt x="0" y="0"/>
                  </a:moveTo>
                  <a:lnTo>
                    <a:pt x="1733151" y="0"/>
                  </a:lnTo>
                  <a:lnTo>
                    <a:pt x="1733151" y="2590307"/>
                  </a:lnTo>
                  <a:lnTo>
                    <a:pt x="0" y="2590307"/>
                  </a:lnTo>
                  <a:lnTo>
                    <a:pt x="0" y="0"/>
                  </a:lnTo>
                  <a:close/>
                </a:path>
              </a:pathLst>
            </a:custGeom>
            <a:blipFill rotWithShape="1">
              <a:blip r:embed="rId3">
                <a:alphaModFix/>
              </a:blip>
              <a:stretch>
                <a:fillRect/>
              </a:stretch>
            </a:blipFill>
            <a:ln>
              <a:noFill/>
            </a:ln>
          </p:spPr>
          <p:txBody>
            <a:bodyPr/>
            <a:lstStyle/>
            <a:p>
              <a:endParaRPr lang="en-US"/>
            </a:p>
          </p:txBody>
        </p:sp>
        <p:sp>
          <p:nvSpPr>
            <p:cNvPr id="196" name="Google Shape;196;p7"/>
            <p:cNvSpPr/>
            <p:nvPr/>
          </p:nvSpPr>
          <p:spPr>
            <a:xfrm>
              <a:off x="545581" y="1814743"/>
              <a:ext cx="569418" cy="1050940"/>
            </a:xfrm>
            <a:custGeom>
              <a:avLst/>
              <a:gdLst/>
              <a:ahLst/>
              <a:cxnLst/>
              <a:rect l="l" t="t" r="r" b="b"/>
              <a:pathLst>
                <a:path w="569418" h="1050940" extrusionOk="0">
                  <a:moveTo>
                    <a:pt x="0" y="0"/>
                  </a:moveTo>
                  <a:lnTo>
                    <a:pt x="569418" y="0"/>
                  </a:lnTo>
                  <a:lnTo>
                    <a:pt x="569418" y="1050939"/>
                  </a:lnTo>
                  <a:lnTo>
                    <a:pt x="0" y="1050939"/>
                  </a:lnTo>
                  <a:lnTo>
                    <a:pt x="0" y="0"/>
                  </a:lnTo>
                  <a:close/>
                </a:path>
              </a:pathLst>
            </a:custGeom>
            <a:blipFill rotWithShape="1">
              <a:blip r:embed="rId4">
                <a:alphaModFix/>
              </a:blip>
              <a:stretch>
                <a:fillRect/>
              </a:stretch>
            </a:blipFill>
            <a:ln>
              <a:noFill/>
            </a:ln>
          </p:spPr>
          <p:txBody>
            <a:bodyPr/>
            <a:lstStyle/>
            <a:p>
              <a:endParaRPr lang="en-US"/>
            </a:p>
          </p:txBody>
        </p:sp>
        <p:sp>
          <p:nvSpPr>
            <p:cNvPr id="197" name="Google Shape;197;p7"/>
            <p:cNvSpPr/>
            <p:nvPr/>
          </p:nvSpPr>
          <p:spPr>
            <a:xfrm>
              <a:off x="1036284" y="1596593"/>
              <a:ext cx="569418" cy="1050940"/>
            </a:xfrm>
            <a:custGeom>
              <a:avLst/>
              <a:gdLst/>
              <a:ahLst/>
              <a:cxnLst/>
              <a:rect l="l" t="t" r="r" b="b"/>
              <a:pathLst>
                <a:path w="569418" h="1050940" extrusionOk="0">
                  <a:moveTo>
                    <a:pt x="0" y="0"/>
                  </a:moveTo>
                  <a:lnTo>
                    <a:pt x="569418" y="0"/>
                  </a:lnTo>
                  <a:lnTo>
                    <a:pt x="569418" y="1050940"/>
                  </a:lnTo>
                  <a:lnTo>
                    <a:pt x="0" y="1050940"/>
                  </a:lnTo>
                  <a:lnTo>
                    <a:pt x="0" y="0"/>
                  </a:lnTo>
                  <a:close/>
                </a:path>
              </a:pathLst>
            </a:custGeom>
            <a:blipFill rotWithShape="1">
              <a:blip r:embed="rId5">
                <a:alphaModFix/>
              </a:blip>
              <a:stretch>
                <a:fillRect/>
              </a:stretch>
            </a:blipFill>
            <a:ln>
              <a:noFill/>
            </a:ln>
          </p:spPr>
          <p:txBody>
            <a:bodyPr/>
            <a:lstStyle/>
            <a:p>
              <a:endParaRPr lang="en-US"/>
            </a:p>
          </p:txBody>
        </p:sp>
        <p:sp>
          <p:nvSpPr>
            <p:cNvPr id="198" name="Google Shape;198;p7"/>
            <p:cNvSpPr/>
            <p:nvPr/>
          </p:nvSpPr>
          <p:spPr>
            <a:xfrm>
              <a:off x="1114999" y="1942794"/>
              <a:ext cx="569418" cy="1050940"/>
            </a:xfrm>
            <a:custGeom>
              <a:avLst/>
              <a:gdLst/>
              <a:ahLst/>
              <a:cxnLst/>
              <a:rect l="l" t="t" r="r" b="b"/>
              <a:pathLst>
                <a:path w="569418" h="1050940" extrusionOk="0">
                  <a:moveTo>
                    <a:pt x="0" y="0"/>
                  </a:moveTo>
                  <a:lnTo>
                    <a:pt x="569419" y="0"/>
                  </a:lnTo>
                  <a:lnTo>
                    <a:pt x="569419" y="1050939"/>
                  </a:lnTo>
                  <a:lnTo>
                    <a:pt x="0" y="1050939"/>
                  </a:lnTo>
                  <a:lnTo>
                    <a:pt x="0" y="0"/>
                  </a:lnTo>
                  <a:close/>
                </a:path>
              </a:pathLst>
            </a:custGeom>
            <a:blipFill rotWithShape="1">
              <a:blip r:embed="rId4">
                <a:alphaModFix/>
              </a:blip>
              <a:stretch>
                <a:fillRect/>
              </a:stretch>
            </a:blipFill>
            <a:ln>
              <a:noFill/>
            </a:ln>
          </p:spPr>
          <p:txBody>
            <a:bodyPr/>
            <a:lstStyle/>
            <a:p>
              <a:endParaRPr lang="en-US"/>
            </a:p>
          </p:txBody>
        </p:sp>
        <p:sp>
          <p:nvSpPr>
            <p:cNvPr id="199" name="Google Shape;199;p7"/>
            <p:cNvSpPr/>
            <p:nvPr/>
          </p:nvSpPr>
          <p:spPr>
            <a:xfrm>
              <a:off x="1608697" y="1942794"/>
              <a:ext cx="569418" cy="1050940"/>
            </a:xfrm>
            <a:custGeom>
              <a:avLst/>
              <a:gdLst/>
              <a:ahLst/>
              <a:cxnLst/>
              <a:rect l="l" t="t" r="r" b="b"/>
              <a:pathLst>
                <a:path w="569418" h="1050940" extrusionOk="0">
                  <a:moveTo>
                    <a:pt x="0" y="0"/>
                  </a:moveTo>
                  <a:lnTo>
                    <a:pt x="569419" y="0"/>
                  </a:lnTo>
                  <a:lnTo>
                    <a:pt x="569419" y="1050939"/>
                  </a:lnTo>
                  <a:lnTo>
                    <a:pt x="0" y="1050939"/>
                  </a:lnTo>
                  <a:lnTo>
                    <a:pt x="0" y="0"/>
                  </a:lnTo>
                  <a:close/>
                </a:path>
              </a:pathLst>
            </a:custGeom>
            <a:blipFill rotWithShape="1">
              <a:blip r:embed="rId4">
                <a:alphaModFix/>
              </a:blip>
              <a:stretch>
                <a:fillRect/>
              </a:stretch>
            </a:blipFill>
            <a:ln>
              <a:noFill/>
            </a:ln>
          </p:spPr>
          <p:txBody>
            <a:bodyPr/>
            <a:lstStyle/>
            <a:p>
              <a:endParaRPr lang="en-US"/>
            </a:p>
          </p:txBody>
        </p:sp>
        <p:sp>
          <p:nvSpPr>
            <p:cNvPr id="200" name="Google Shape;200;p7"/>
            <p:cNvSpPr/>
            <p:nvPr/>
          </p:nvSpPr>
          <p:spPr>
            <a:xfrm>
              <a:off x="1557455" y="1596593"/>
              <a:ext cx="569418" cy="1050940"/>
            </a:xfrm>
            <a:custGeom>
              <a:avLst/>
              <a:gdLst/>
              <a:ahLst/>
              <a:cxnLst/>
              <a:rect l="l" t="t" r="r" b="b"/>
              <a:pathLst>
                <a:path w="569418" h="1050940" extrusionOk="0">
                  <a:moveTo>
                    <a:pt x="0" y="0"/>
                  </a:moveTo>
                  <a:lnTo>
                    <a:pt x="569419" y="0"/>
                  </a:lnTo>
                  <a:lnTo>
                    <a:pt x="569419" y="1050940"/>
                  </a:lnTo>
                  <a:lnTo>
                    <a:pt x="0" y="1050940"/>
                  </a:lnTo>
                  <a:lnTo>
                    <a:pt x="0" y="0"/>
                  </a:lnTo>
                  <a:close/>
                </a:path>
              </a:pathLst>
            </a:custGeom>
            <a:blipFill rotWithShape="1">
              <a:blip r:embed="rId5">
                <a:alphaModFix/>
              </a:blip>
              <a:stretch>
                <a:fillRect/>
              </a:stretch>
            </a:blipFill>
            <a:ln>
              <a:noFill/>
            </a:ln>
          </p:spPr>
          <p:txBody>
            <a:bodyPr/>
            <a:lstStyle/>
            <a:p>
              <a:endParaRPr lang="en-US"/>
            </a:p>
          </p:txBody>
        </p:sp>
        <p:sp>
          <p:nvSpPr>
            <p:cNvPr id="201" name="Google Shape;201;p7"/>
            <p:cNvSpPr/>
            <p:nvPr/>
          </p:nvSpPr>
          <p:spPr>
            <a:xfrm>
              <a:off x="477342" y="1989262"/>
              <a:ext cx="259532" cy="479001"/>
            </a:xfrm>
            <a:custGeom>
              <a:avLst/>
              <a:gdLst/>
              <a:ahLst/>
              <a:cxnLst/>
              <a:rect l="l" t="t" r="r" b="b"/>
              <a:pathLst>
                <a:path w="259532" h="479001" extrusionOk="0">
                  <a:moveTo>
                    <a:pt x="0" y="0"/>
                  </a:moveTo>
                  <a:lnTo>
                    <a:pt x="259531" y="0"/>
                  </a:lnTo>
                  <a:lnTo>
                    <a:pt x="259531" y="479002"/>
                  </a:lnTo>
                  <a:lnTo>
                    <a:pt x="0" y="479002"/>
                  </a:lnTo>
                  <a:lnTo>
                    <a:pt x="0" y="0"/>
                  </a:lnTo>
                  <a:close/>
                </a:path>
              </a:pathLst>
            </a:custGeom>
            <a:blipFill rotWithShape="1">
              <a:blip r:embed="rId4">
                <a:alphaModFix/>
              </a:blip>
              <a:stretch>
                <a:fillRect/>
              </a:stretch>
            </a:blipFill>
            <a:ln>
              <a:noFill/>
            </a:ln>
          </p:spPr>
          <p:txBody>
            <a:bodyPr/>
            <a:lstStyle/>
            <a:p>
              <a:endParaRPr lang="en-US"/>
            </a:p>
          </p:txBody>
        </p:sp>
        <p:sp>
          <p:nvSpPr>
            <p:cNvPr id="202" name="Google Shape;202;p7"/>
            <p:cNvSpPr/>
            <p:nvPr/>
          </p:nvSpPr>
          <p:spPr>
            <a:xfrm>
              <a:off x="776752" y="2342591"/>
              <a:ext cx="259532" cy="479001"/>
            </a:xfrm>
            <a:custGeom>
              <a:avLst/>
              <a:gdLst/>
              <a:ahLst/>
              <a:cxnLst/>
              <a:rect l="l" t="t" r="r" b="b"/>
              <a:pathLst>
                <a:path w="259532" h="479001" extrusionOk="0">
                  <a:moveTo>
                    <a:pt x="0" y="0"/>
                  </a:moveTo>
                  <a:lnTo>
                    <a:pt x="259532" y="0"/>
                  </a:lnTo>
                  <a:lnTo>
                    <a:pt x="259532" y="479001"/>
                  </a:lnTo>
                  <a:lnTo>
                    <a:pt x="0" y="479001"/>
                  </a:lnTo>
                  <a:lnTo>
                    <a:pt x="0" y="0"/>
                  </a:lnTo>
                  <a:close/>
                </a:path>
              </a:pathLst>
            </a:custGeom>
            <a:blipFill rotWithShape="1">
              <a:blip r:embed="rId4">
                <a:alphaModFix/>
              </a:blip>
              <a:stretch>
                <a:fillRect/>
              </a:stretch>
            </a:blipFill>
            <a:ln>
              <a:noFill/>
            </a:ln>
          </p:spPr>
          <p:txBody>
            <a:bodyPr/>
            <a:lstStyle/>
            <a:p>
              <a:endParaRPr lang="en-US"/>
            </a:p>
          </p:txBody>
        </p:sp>
        <p:sp>
          <p:nvSpPr>
            <p:cNvPr id="203" name="Google Shape;203;p7"/>
            <p:cNvSpPr/>
            <p:nvPr/>
          </p:nvSpPr>
          <p:spPr>
            <a:xfrm>
              <a:off x="2066179" y="1989262"/>
              <a:ext cx="259532" cy="479001"/>
            </a:xfrm>
            <a:custGeom>
              <a:avLst/>
              <a:gdLst/>
              <a:ahLst/>
              <a:cxnLst/>
              <a:rect l="l" t="t" r="r" b="b"/>
              <a:pathLst>
                <a:path w="259532" h="479001" extrusionOk="0">
                  <a:moveTo>
                    <a:pt x="0" y="0"/>
                  </a:moveTo>
                  <a:lnTo>
                    <a:pt x="259532" y="0"/>
                  </a:lnTo>
                  <a:lnTo>
                    <a:pt x="259532" y="479002"/>
                  </a:lnTo>
                  <a:lnTo>
                    <a:pt x="0" y="479002"/>
                  </a:lnTo>
                  <a:lnTo>
                    <a:pt x="0" y="0"/>
                  </a:lnTo>
                  <a:close/>
                </a:path>
              </a:pathLst>
            </a:custGeom>
            <a:blipFill rotWithShape="1">
              <a:blip r:embed="rId4">
                <a:alphaModFix/>
              </a:blip>
              <a:stretch>
                <a:fillRect/>
              </a:stretch>
            </a:blipFill>
            <a:ln>
              <a:noFill/>
            </a:ln>
          </p:spPr>
          <p:txBody>
            <a:bodyPr/>
            <a:lstStyle/>
            <a:p>
              <a:endParaRPr lang="en-US"/>
            </a:p>
          </p:txBody>
        </p:sp>
        <p:sp>
          <p:nvSpPr>
            <p:cNvPr id="204" name="Google Shape;204;p7"/>
            <p:cNvSpPr txBox="1"/>
            <p:nvPr/>
          </p:nvSpPr>
          <p:spPr>
            <a:xfrm>
              <a:off x="0" y="3337746"/>
              <a:ext cx="2935682" cy="865716"/>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4000" b="0" i="0" u="none" strike="noStrike" cap="none">
                  <a:solidFill>
                    <a:srgbClr val="FFFAEF"/>
                  </a:solidFill>
                  <a:latin typeface="Solway"/>
                  <a:ea typeface="Solway"/>
                  <a:cs typeface="Solway"/>
                  <a:sym typeface="Solway"/>
                </a:rPr>
                <a:t>Rainy</a:t>
              </a:r>
              <a:endParaRPr/>
            </a:p>
          </p:txBody>
        </p:sp>
      </p:grpSp>
      <p:sp>
        <p:nvSpPr>
          <p:cNvPr id="205" name="Google Shape;205;p7"/>
          <p:cNvSpPr/>
          <p:nvPr/>
        </p:nvSpPr>
        <p:spPr>
          <a:xfrm>
            <a:off x="1237017" y="4701534"/>
            <a:ext cx="3570542" cy="3934481"/>
          </a:xfrm>
          <a:custGeom>
            <a:avLst/>
            <a:gdLst/>
            <a:ahLst/>
            <a:cxnLst/>
            <a:rect l="l" t="t" r="r" b="b"/>
            <a:pathLst>
              <a:path w="3570542" h="3934481" extrusionOk="0">
                <a:moveTo>
                  <a:pt x="0" y="0"/>
                </a:moveTo>
                <a:lnTo>
                  <a:pt x="3570541" y="0"/>
                </a:lnTo>
                <a:lnTo>
                  <a:pt x="3570541" y="3934481"/>
                </a:lnTo>
                <a:lnTo>
                  <a:pt x="0" y="3934481"/>
                </a:lnTo>
                <a:lnTo>
                  <a:pt x="0" y="0"/>
                </a:lnTo>
                <a:close/>
              </a:path>
            </a:pathLst>
          </a:custGeom>
          <a:blipFill rotWithShape="1">
            <a:blip r:embed="rId6">
              <a:alphaModFix/>
            </a:blip>
            <a:stretch>
              <a:fillRect/>
            </a:stretch>
          </a:blipFill>
          <a:ln>
            <a:noFill/>
          </a:ln>
        </p:spPr>
        <p:txBody>
          <a:bodyPr/>
          <a:lstStyle/>
          <a:p>
            <a:endParaRPr lang="en-US"/>
          </a:p>
        </p:txBody>
      </p:sp>
      <p:sp>
        <p:nvSpPr>
          <p:cNvPr id="206" name="Google Shape;206;p7"/>
          <p:cNvSpPr/>
          <p:nvPr/>
        </p:nvSpPr>
        <p:spPr>
          <a:xfrm>
            <a:off x="3811430" y="4701534"/>
            <a:ext cx="4213634" cy="3934481"/>
          </a:xfrm>
          <a:custGeom>
            <a:avLst/>
            <a:gdLst/>
            <a:ahLst/>
            <a:cxnLst/>
            <a:rect l="l" t="t" r="r" b="b"/>
            <a:pathLst>
              <a:path w="4213634" h="3934481" extrusionOk="0">
                <a:moveTo>
                  <a:pt x="0" y="0"/>
                </a:moveTo>
                <a:lnTo>
                  <a:pt x="4213634" y="0"/>
                </a:lnTo>
                <a:lnTo>
                  <a:pt x="4213634" y="3934481"/>
                </a:lnTo>
                <a:lnTo>
                  <a:pt x="0" y="3934481"/>
                </a:lnTo>
                <a:lnTo>
                  <a:pt x="0" y="0"/>
                </a:lnTo>
                <a:close/>
              </a:path>
            </a:pathLst>
          </a:custGeom>
          <a:blipFill rotWithShape="1">
            <a:blip r:embed="rId7">
              <a:alphaModFix/>
            </a:blip>
            <a:stretch>
              <a:fillRect/>
            </a:stretch>
          </a:blipFill>
          <a:ln>
            <a:noFill/>
          </a:ln>
        </p:spPr>
        <p:txBody>
          <a:bodyPr/>
          <a:lstStyle/>
          <a:p>
            <a:endParaRPr lang="en-US"/>
          </a:p>
        </p:txBody>
      </p:sp>
      <p:sp>
        <p:nvSpPr>
          <p:cNvPr id="207" name="Google Shape;207;p7"/>
          <p:cNvSpPr/>
          <p:nvPr/>
        </p:nvSpPr>
        <p:spPr>
          <a:xfrm>
            <a:off x="4002241" y="3857171"/>
            <a:ext cx="908686" cy="732811"/>
          </a:xfrm>
          <a:custGeom>
            <a:avLst/>
            <a:gdLst/>
            <a:ahLst/>
            <a:cxnLst/>
            <a:rect l="l" t="t" r="r" b="b"/>
            <a:pathLst>
              <a:path w="908686" h="732811" extrusionOk="0">
                <a:moveTo>
                  <a:pt x="0" y="0"/>
                </a:moveTo>
                <a:lnTo>
                  <a:pt x="908686" y="0"/>
                </a:lnTo>
                <a:lnTo>
                  <a:pt x="908686" y="732811"/>
                </a:lnTo>
                <a:lnTo>
                  <a:pt x="0" y="732811"/>
                </a:lnTo>
                <a:lnTo>
                  <a:pt x="0" y="0"/>
                </a:lnTo>
                <a:close/>
              </a:path>
            </a:pathLst>
          </a:custGeom>
          <a:blipFill rotWithShape="1">
            <a:blip r:embed="rId8">
              <a:alphaModFix/>
            </a:blip>
            <a:stretch>
              <a:fillRect l="-100759" t="-65079" r="-8289" b="-143515"/>
            </a:stretch>
          </a:blipFill>
          <a:ln>
            <a:noFill/>
          </a:ln>
        </p:spPr>
        <p:txBody>
          <a:bodyPr/>
          <a:lstStyle/>
          <a:p>
            <a:endParaRPr lang="en-US"/>
          </a:p>
        </p:txBody>
      </p:sp>
      <p:sp>
        <p:nvSpPr>
          <p:cNvPr id="208" name="Google Shape;208;p7"/>
          <p:cNvSpPr/>
          <p:nvPr/>
        </p:nvSpPr>
        <p:spPr>
          <a:xfrm>
            <a:off x="8025064" y="6246557"/>
            <a:ext cx="648674" cy="1018607"/>
          </a:xfrm>
          <a:custGeom>
            <a:avLst/>
            <a:gdLst/>
            <a:ahLst/>
            <a:cxnLst/>
            <a:rect l="l" t="t" r="r" b="b"/>
            <a:pathLst>
              <a:path w="648674" h="1018607" extrusionOk="0">
                <a:moveTo>
                  <a:pt x="0" y="0"/>
                </a:moveTo>
                <a:lnTo>
                  <a:pt x="648674" y="0"/>
                </a:lnTo>
                <a:lnTo>
                  <a:pt x="648674" y="1018608"/>
                </a:lnTo>
                <a:lnTo>
                  <a:pt x="0" y="1018608"/>
                </a:lnTo>
                <a:lnTo>
                  <a:pt x="0" y="0"/>
                </a:lnTo>
                <a:close/>
              </a:path>
            </a:pathLst>
          </a:custGeom>
          <a:blipFill rotWithShape="1">
            <a:blip r:embed="rId8">
              <a:alphaModFix/>
            </a:blip>
            <a:stretch>
              <a:fillRect t="-52578" r="-192843" b="-69437"/>
            </a:stretch>
          </a:blipFill>
          <a:ln>
            <a:noFill/>
          </a:ln>
        </p:spPr>
        <p:txBody>
          <a:bodyPr/>
          <a:lstStyle/>
          <a:p>
            <a:endParaRPr lang="en-US"/>
          </a:p>
        </p:txBody>
      </p:sp>
      <p:sp>
        <p:nvSpPr>
          <p:cNvPr id="209" name="Google Shape;209;p7"/>
          <p:cNvSpPr/>
          <p:nvPr/>
        </p:nvSpPr>
        <p:spPr>
          <a:xfrm>
            <a:off x="907499" y="4127392"/>
            <a:ext cx="1300168" cy="978303"/>
          </a:xfrm>
          <a:custGeom>
            <a:avLst/>
            <a:gdLst/>
            <a:ahLst/>
            <a:cxnLst/>
            <a:rect l="l" t="t" r="r" b="b"/>
            <a:pathLst>
              <a:path w="1300168" h="978303" extrusionOk="0">
                <a:moveTo>
                  <a:pt x="0" y="0"/>
                </a:moveTo>
                <a:lnTo>
                  <a:pt x="1300168" y="0"/>
                </a:lnTo>
                <a:lnTo>
                  <a:pt x="1300168" y="978303"/>
                </a:lnTo>
                <a:lnTo>
                  <a:pt x="0" y="978303"/>
                </a:lnTo>
                <a:lnTo>
                  <a:pt x="0" y="0"/>
                </a:lnTo>
                <a:close/>
              </a:path>
            </a:pathLst>
          </a:custGeom>
          <a:blipFill rotWithShape="1">
            <a:blip r:embed="rId8">
              <a:alphaModFix/>
            </a:blip>
            <a:stretch>
              <a:fillRect l="-46105" t="-131160"/>
            </a:stretch>
          </a:blipFill>
          <a:ln>
            <a:noFill/>
          </a:ln>
        </p:spPr>
        <p:txBody>
          <a:bodyPr/>
          <a:lstStyle/>
          <a:p>
            <a:endParaRPr lang="en-US"/>
          </a:p>
        </p:txBody>
      </p:sp>
      <p:grpSp>
        <p:nvGrpSpPr>
          <p:cNvPr id="210" name="Google Shape;210;p7"/>
          <p:cNvGrpSpPr/>
          <p:nvPr/>
        </p:nvGrpSpPr>
        <p:grpSpPr>
          <a:xfrm>
            <a:off x="235315" y="122833"/>
            <a:ext cx="2297095" cy="2933796"/>
            <a:chOff x="0" y="0"/>
            <a:chExt cx="3062794" cy="3911729"/>
          </a:xfrm>
        </p:grpSpPr>
        <p:sp>
          <p:nvSpPr>
            <p:cNvPr id="211" name="Google Shape;211;p7"/>
            <p:cNvSpPr/>
            <p:nvPr/>
          </p:nvSpPr>
          <p:spPr>
            <a:xfrm>
              <a:off x="28678" y="0"/>
              <a:ext cx="3034116" cy="2995500"/>
            </a:xfrm>
            <a:custGeom>
              <a:avLst/>
              <a:gdLst/>
              <a:ahLst/>
              <a:cxnLst/>
              <a:rect l="l" t="t" r="r" b="b"/>
              <a:pathLst>
                <a:path w="3034116" h="2995500" extrusionOk="0">
                  <a:moveTo>
                    <a:pt x="0" y="0"/>
                  </a:moveTo>
                  <a:lnTo>
                    <a:pt x="3034116" y="0"/>
                  </a:lnTo>
                  <a:lnTo>
                    <a:pt x="3034116" y="2995500"/>
                  </a:lnTo>
                  <a:lnTo>
                    <a:pt x="0" y="2995500"/>
                  </a:lnTo>
                  <a:lnTo>
                    <a:pt x="0" y="0"/>
                  </a:lnTo>
                  <a:close/>
                </a:path>
              </a:pathLst>
            </a:custGeom>
            <a:blipFill rotWithShape="1">
              <a:blip r:embed="rId9">
                <a:alphaModFix/>
              </a:blip>
              <a:stretch>
                <a:fillRect/>
              </a:stretch>
            </a:blipFill>
            <a:ln>
              <a:noFill/>
            </a:ln>
          </p:spPr>
          <p:txBody>
            <a:bodyPr/>
            <a:lstStyle/>
            <a:p>
              <a:endParaRPr lang="en-US"/>
            </a:p>
          </p:txBody>
        </p:sp>
        <p:sp>
          <p:nvSpPr>
            <p:cNvPr id="212" name="Google Shape;212;p7"/>
            <p:cNvSpPr txBox="1"/>
            <p:nvPr/>
          </p:nvSpPr>
          <p:spPr>
            <a:xfrm>
              <a:off x="0" y="3046013"/>
              <a:ext cx="2935682" cy="865716"/>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4000" b="0" i="0" u="none" strike="noStrike" cap="none">
                  <a:solidFill>
                    <a:srgbClr val="FFFAEF"/>
                  </a:solidFill>
                  <a:latin typeface="Solway"/>
                  <a:ea typeface="Solway"/>
                  <a:cs typeface="Solway"/>
                  <a:sym typeface="Solway"/>
                </a:rPr>
                <a:t>Sunny</a:t>
              </a:r>
              <a:endParaRPr/>
            </a:p>
          </p:txBody>
        </p:sp>
      </p:grpSp>
      <p:sp>
        <p:nvSpPr>
          <p:cNvPr id="213" name="Google Shape;213;p7"/>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7</a:t>
            </a:r>
            <a:endParaRPr/>
          </a:p>
        </p:txBody>
      </p:sp>
      <p:grpSp>
        <p:nvGrpSpPr>
          <p:cNvPr id="214" name="Google Shape;214;p7"/>
          <p:cNvGrpSpPr/>
          <p:nvPr/>
        </p:nvGrpSpPr>
        <p:grpSpPr>
          <a:xfrm>
            <a:off x="9881459" y="306341"/>
            <a:ext cx="7805074" cy="9435688"/>
            <a:chOff x="0" y="-57150"/>
            <a:chExt cx="2055657" cy="2485120"/>
          </a:xfrm>
        </p:grpSpPr>
        <p:sp>
          <p:nvSpPr>
            <p:cNvPr id="215" name="Google Shape;215;p7"/>
            <p:cNvSpPr/>
            <p:nvPr/>
          </p:nvSpPr>
          <p:spPr>
            <a:xfrm>
              <a:off x="0" y="0"/>
              <a:ext cx="2055657" cy="2427970"/>
            </a:xfrm>
            <a:custGeom>
              <a:avLst/>
              <a:gdLst/>
              <a:ahLst/>
              <a:cxnLst/>
              <a:rect l="l" t="t" r="r" b="b"/>
              <a:pathLst>
                <a:path w="2055657" h="2427970" extrusionOk="0">
                  <a:moveTo>
                    <a:pt x="50587" y="0"/>
                  </a:moveTo>
                  <a:lnTo>
                    <a:pt x="2005070" y="0"/>
                  </a:lnTo>
                  <a:cubicBezTo>
                    <a:pt x="2018487" y="0"/>
                    <a:pt x="2031354" y="5330"/>
                    <a:pt x="2040841" y="14817"/>
                  </a:cubicBezTo>
                  <a:cubicBezTo>
                    <a:pt x="2050328" y="24304"/>
                    <a:pt x="2055657" y="37171"/>
                    <a:pt x="2055657" y="50587"/>
                  </a:cubicBezTo>
                  <a:lnTo>
                    <a:pt x="2055657" y="2377382"/>
                  </a:lnTo>
                  <a:cubicBezTo>
                    <a:pt x="2055657" y="2390799"/>
                    <a:pt x="2050328" y="2403666"/>
                    <a:pt x="2040841" y="2413153"/>
                  </a:cubicBezTo>
                  <a:cubicBezTo>
                    <a:pt x="2031354" y="2422640"/>
                    <a:pt x="2018487" y="2427970"/>
                    <a:pt x="2005070" y="2427970"/>
                  </a:cubicBezTo>
                  <a:lnTo>
                    <a:pt x="50587" y="2427970"/>
                  </a:lnTo>
                  <a:cubicBezTo>
                    <a:pt x="37171" y="2427970"/>
                    <a:pt x="24304" y="2422640"/>
                    <a:pt x="14817" y="2413153"/>
                  </a:cubicBezTo>
                  <a:cubicBezTo>
                    <a:pt x="5330" y="2403666"/>
                    <a:pt x="0" y="2390799"/>
                    <a:pt x="0" y="2377382"/>
                  </a:cubicBezTo>
                  <a:lnTo>
                    <a:pt x="0" y="50587"/>
                  </a:lnTo>
                  <a:cubicBezTo>
                    <a:pt x="0" y="37171"/>
                    <a:pt x="5330" y="24304"/>
                    <a:pt x="14817" y="14817"/>
                  </a:cubicBezTo>
                  <a:cubicBezTo>
                    <a:pt x="24304" y="5330"/>
                    <a:pt x="37171" y="0"/>
                    <a:pt x="50587" y="0"/>
                  </a:cubicBezTo>
                  <a:close/>
                </a:path>
              </a:pathLst>
            </a:custGeom>
            <a:solidFill>
              <a:srgbClr val="BFD9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7"/>
            <p:cNvSpPr txBox="1"/>
            <p:nvPr/>
          </p:nvSpPr>
          <p:spPr>
            <a:xfrm>
              <a:off x="0" y="-57150"/>
              <a:ext cx="2055657" cy="2485120"/>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17" name="Google Shape;217;p7"/>
          <p:cNvSpPr txBox="1"/>
          <p:nvPr/>
        </p:nvSpPr>
        <p:spPr>
          <a:xfrm>
            <a:off x="723900" y="1957350"/>
            <a:ext cx="8095800" cy="1551600"/>
          </a:xfrm>
          <a:prstGeom prst="rect">
            <a:avLst/>
          </a:prstGeom>
          <a:noFill/>
          <a:ln>
            <a:noFill/>
          </a:ln>
        </p:spPr>
        <p:txBody>
          <a:bodyPr spcFirstLastPara="1" wrap="square" lIns="0" tIns="0" rIns="0" bIns="0" anchor="t" anchorCtr="0">
            <a:spAutoFit/>
          </a:bodyPr>
          <a:lstStyle/>
          <a:p>
            <a:pPr marL="1036320" marR="0" lvl="1" indent="-518160" algn="l" rtl="0">
              <a:lnSpc>
                <a:spcPct val="110000"/>
              </a:lnSpc>
              <a:spcBef>
                <a:spcPts val="0"/>
              </a:spcBef>
              <a:spcAft>
                <a:spcPts val="0"/>
              </a:spcAft>
              <a:buClr>
                <a:srgbClr val="263742"/>
              </a:buClr>
              <a:buSzPts val="4800"/>
              <a:buFont typeface="Arial"/>
              <a:buAutoNum type="arabicPeriod"/>
            </a:pPr>
            <a:r>
              <a:rPr lang="en-US" sz="4800" b="1" i="0" u="none" strike="noStrike" cap="none">
                <a:solidFill>
                  <a:srgbClr val="263742"/>
                </a:solidFill>
                <a:latin typeface="Arial"/>
                <a:ea typeface="Arial"/>
                <a:cs typeface="Arial"/>
                <a:sym typeface="Arial"/>
              </a:rPr>
              <a:t>Overwhelming/Anxious → Practice Mindfulness</a:t>
            </a:r>
            <a:endParaRPr/>
          </a:p>
        </p:txBody>
      </p:sp>
      <p:sp>
        <p:nvSpPr>
          <p:cNvPr id="218" name="Google Shape;218;p7"/>
          <p:cNvSpPr txBox="1"/>
          <p:nvPr/>
        </p:nvSpPr>
        <p:spPr>
          <a:xfrm>
            <a:off x="10034850" y="879499"/>
            <a:ext cx="7343400" cy="8654400"/>
          </a:xfrm>
          <a:prstGeom prst="rect">
            <a:avLst/>
          </a:prstGeom>
          <a:noFill/>
          <a:ln>
            <a:noFill/>
          </a:ln>
        </p:spPr>
        <p:txBody>
          <a:bodyPr spcFirstLastPara="1" wrap="square" lIns="0" tIns="0" rIns="0" bIns="0" anchor="t" anchorCtr="0">
            <a:spAutoFit/>
          </a:bodyPr>
          <a:lstStyle/>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Take a deep breath! Just because you make a mistake, the world will not end!!</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Lots of people are familiar with this role and will give you grace. </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If you say something wrong or make a mistake, acknowledge it and let it go! Don’t dwell on it. </a:t>
            </a:r>
            <a:endParaRPr/>
          </a:p>
          <a:p>
            <a:pPr marL="0" marR="0" lvl="0" indent="0" algn="l" rtl="0">
              <a:lnSpc>
                <a:spcPct val="109979"/>
              </a:lnSpc>
              <a:spcBef>
                <a:spcPts val="0"/>
              </a:spcBef>
              <a:spcAft>
                <a:spcPts val="0"/>
              </a:spcAft>
              <a:buNone/>
            </a:pPr>
            <a:endParaRPr sz="2445" b="1"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Journaling is a good way to just reflect on the day. </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This doesn’t have to be writing a diary entry!</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List good things that happened that day</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It can be reviewing pictures you took, balancing your bank card, or even just going through the day in your head. </a:t>
            </a:r>
            <a:endParaRPr/>
          </a:p>
          <a:p>
            <a:pPr marL="0" marR="0" lvl="0" indent="0" algn="l" rtl="0">
              <a:lnSpc>
                <a:spcPct val="109979"/>
              </a:lnSpc>
              <a:spcBef>
                <a:spcPts val="0"/>
              </a:spcBef>
              <a:spcAft>
                <a:spcPts val="0"/>
              </a:spcAft>
              <a:buNone/>
            </a:pPr>
            <a:endParaRPr sz="2445" b="1"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If something happened that you didn’t like or wanted to change with someone, SAY SOMETHING!! Take some time to yourself, but don’t let it fester!</a:t>
            </a:r>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222"/>
        <p:cNvGrpSpPr/>
        <p:nvPr/>
      </p:nvGrpSpPr>
      <p:grpSpPr>
        <a:xfrm>
          <a:off x="0" y="0"/>
          <a:ext cx="0" cy="0"/>
          <a:chOff x="0" y="0"/>
          <a:chExt cx="0" cy="0"/>
        </a:xfrm>
      </p:grpSpPr>
      <p:sp>
        <p:nvSpPr>
          <p:cNvPr id="223" name="Google Shape;223;p8"/>
          <p:cNvSpPr/>
          <p:nvPr/>
        </p:nvSpPr>
        <p:spPr>
          <a:xfrm>
            <a:off x="958596" y="4810591"/>
            <a:ext cx="3803572" cy="3613393"/>
          </a:xfrm>
          <a:custGeom>
            <a:avLst/>
            <a:gdLst/>
            <a:ahLst/>
            <a:cxnLst/>
            <a:rect l="l" t="t" r="r" b="b"/>
            <a:pathLst>
              <a:path w="3803572" h="3613393" extrusionOk="0">
                <a:moveTo>
                  <a:pt x="0" y="0"/>
                </a:moveTo>
                <a:lnTo>
                  <a:pt x="3803571" y="0"/>
                </a:lnTo>
                <a:lnTo>
                  <a:pt x="3803571" y="3613393"/>
                </a:lnTo>
                <a:lnTo>
                  <a:pt x="0" y="3613393"/>
                </a:lnTo>
                <a:lnTo>
                  <a:pt x="0" y="0"/>
                </a:lnTo>
                <a:close/>
              </a:path>
            </a:pathLst>
          </a:custGeom>
          <a:blipFill rotWithShape="1">
            <a:blip r:embed="rId3">
              <a:alphaModFix/>
            </a:blip>
            <a:stretch>
              <a:fillRect/>
            </a:stretch>
          </a:blipFill>
          <a:ln>
            <a:noFill/>
          </a:ln>
        </p:spPr>
        <p:txBody>
          <a:bodyPr/>
          <a:lstStyle/>
          <a:p>
            <a:endParaRPr lang="en-US"/>
          </a:p>
        </p:txBody>
      </p:sp>
      <p:sp>
        <p:nvSpPr>
          <p:cNvPr id="224" name="Google Shape;224;p8"/>
          <p:cNvSpPr/>
          <p:nvPr/>
        </p:nvSpPr>
        <p:spPr>
          <a:xfrm>
            <a:off x="4496010" y="5034362"/>
            <a:ext cx="3228614" cy="3389621"/>
          </a:xfrm>
          <a:custGeom>
            <a:avLst/>
            <a:gdLst/>
            <a:ahLst/>
            <a:cxnLst/>
            <a:rect l="l" t="t" r="r" b="b"/>
            <a:pathLst>
              <a:path w="3228614" h="3389621" extrusionOk="0">
                <a:moveTo>
                  <a:pt x="0" y="0"/>
                </a:moveTo>
                <a:lnTo>
                  <a:pt x="3228614" y="0"/>
                </a:lnTo>
                <a:lnTo>
                  <a:pt x="3228614" y="3389622"/>
                </a:lnTo>
                <a:lnTo>
                  <a:pt x="0" y="3389622"/>
                </a:lnTo>
                <a:lnTo>
                  <a:pt x="0" y="0"/>
                </a:lnTo>
                <a:close/>
              </a:path>
            </a:pathLst>
          </a:custGeom>
          <a:blipFill rotWithShape="1">
            <a:blip r:embed="rId4">
              <a:alphaModFix/>
            </a:blip>
            <a:stretch>
              <a:fillRect/>
            </a:stretch>
          </a:blipFill>
          <a:ln>
            <a:noFill/>
          </a:ln>
        </p:spPr>
        <p:txBody>
          <a:bodyPr/>
          <a:lstStyle/>
          <a:p>
            <a:endParaRPr lang="en-US"/>
          </a:p>
        </p:txBody>
      </p:sp>
      <p:grpSp>
        <p:nvGrpSpPr>
          <p:cNvPr id="225" name="Google Shape;225;p8"/>
          <p:cNvGrpSpPr/>
          <p:nvPr/>
        </p:nvGrpSpPr>
        <p:grpSpPr>
          <a:xfrm>
            <a:off x="9233156" y="-216991"/>
            <a:ext cx="9054844" cy="10503991"/>
            <a:chOff x="0" y="-57150"/>
            <a:chExt cx="2384815" cy="2766483"/>
          </a:xfrm>
        </p:grpSpPr>
        <p:sp>
          <p:nvSpPr>
            <p:cNvPr id="226" name="Google Shape;226;p8"/>
            <p:cNvSpPr/>
            <p:nvPr/>
          </p:nvSpPr>
          <p:spPr>
            <a:xfrm>
              <a:off x="0" y="0"/>
              <a:ext cx="2384815" cy="2709333"/>
            </a:xfrm>
            <a:custGeom>
              <a:avLst/>
              <a:gdLst/>
              <a:ahLst/>
              <a:cxnLst/>
              <a:rect l="l" t="t" r="r" b="b"/>
              <a:pathLst>
                <a:path w="2384815" h="2709333" extrusionOk="0">
                  <a:moveTo>
                    <a:pt x="0" y="0"/>
                  </a:moveTo>
                  <a:lnTo>
                    <a:pt x="2384815" y="0"/>
                  </a:lnTo>
                  <a:lnTo>
                    <a:pt x="2384815" y="2709333"/>
                  </a:lnTo>
                  <a:lnTo>
                    <a:pt x="0" y="2709333"/>
                  </a:lnTo>
                  <a:close/>
                </a:path>
              </a:pathLst>
            </a:custGeom>
            <a:solidFill>
              <a:srgbClr val="263742"/>
            </a:solidFill>
            <a:ln>
              <a:noFill/>
            </a:ln>
          </p:spPr>
          <p:txBody>
            <a:bodyPr/>
            <a:lstStyle/>
            <a:p>
              <a:endParaRPr lang="en-US"/>
            </a:p>
          </p:txBody>
        </p:sp>
        <p:sp>
          <p:nvSpPr>
            <p:cNvPr id="227" name="Google Shape;227;p8"/>
            <p:cNvSpPr txBox="1"/>
            <p:nvPr/>
          </p:nvSpPr>
          <p:spPr>
            <a:xfrm>
              <a:off x="0" y="-57150"/>
              <a:ext cx="2384815"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843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28" name="Google Shape;228;p8"/>
          <p:cNvSpPr/>
          <p:nvPr/>
        </p:nvSpPr>
        <p:spPr>
          <a:xfrm rot="1227420">
            <a:off x="7198454" y="3635836"/>
            <a:ext cx="1960444" cy="2110067"/>
          </a:xfrm>
          <a:custGeom>
            <a:avLst/>
            <a:gdLst/>
            <a:ahLst/>
            <a:cxnLst/>
            <a:rect l="l" t="t" r="r" b="b"/>
            <a:pathLst>
              <a:path w="1960444" h="2110067" extrusionOk="0">
                <a:moveTo>
                  <a:pt x="0" y="0"/>
                </a:moveTo>
                <a:lnTo>
                  <a:pt x="1960444" y="0"/>
                </a:lnTo>
                <a:lnTo>
                  <a:pt x="1960444" y="2110066"/>
                </a:lnTo>
                <a:lnTo>
                  <a:pt x="0" y="2110066"/>
                </a:lnTo>
                <a:lnTo>
                  <a:pt x="0" y="0"/>
                </a:lnTo>
                <a:close/>
              </a:path>
            </a:pathLst>
          </a:custGeom>
          <a:blipFill rotWithShape="1">
            <a:blip r:embed="rId5">
              <a:alphaModFix/>
            </a:blip>
            <a:stretch>
              <a:fillRect/>
            </a:stretch>
          </a:blipFill>
          <a:ln>
            <a:noFill/>
          </a:ln>
        </p:spPr>
        <p:txBody>
          <a:bodyPr/>
          <a:lstStyle/>
          <a:p>
            <a:endParaRPr lang="en-US"/>
          </a:p>
        </p:txBody>
      </p:sp>
      <p:sp>
        <p:nvSpPr>
          <p:cNvPr id="229" name="Google Shape;229;p8"/>
          <p:cNvSpPr/>
          <p:nvPr/>
        </p:nvSpPr>
        <p:spPr>
          <a:xfrm rot="1101360" flipH="1">
            <a:off x="7438788" y="4992414"/>
            <a:ext cx="1216928" cy="384992"/>
          </a:xfrm>
          <a:custGeom>
            <a:avLst/>
            <a:gdLst/>
            <a:ahLst/>
            <a:cxnLst/>
            <a:rect l="l" t="t" r="r" b="b"/>
            <a:pathLst>
              <a:path w="1216928" h="384992" extrusionOk="0">
                <a:moveTo>
                  <a:pt x="1216928" y="0"/>
                </a:moveTo>
                <a:lnTo>
                  <a:pt x="0" y="0"/>
                </a:lnTo>
                <a:lnTo>
                  <a:pt x="0" y="384992"/>
                </a:lnTo>
                <a:lnTo>
                  <a:pt x="1216928" y="384992"/>
                </a:lnTo>
                <a:lnTo>
                  <a:pt x="1216928" y="0"/>
                </a:lnTo>
                <a:close/>
              </a:path>
            </a:pathLst>
          </a:custGeom>
          <a:blipFill rotWithShape="1">
            <a:blip r:embed="rId6">
              <a:alphaModFix/>
            </a:blip>
            <a:stretch>
              <a:fillRect/>
            </a:stretch>
          </a:blipFill>
          <a:ln>
            <a:noFill/>
          </a:ln>
        </p:spPr>
        <p:txBody>
          <a:bodyPr/>
          <a:lstStyle/>
          <a:p>
            <a:endParaRPr lang="en-US"/>
          </a:p>
        </p:txBody>
      </p:sp>
      <p:sp>
        <p:nvSpPr>
          <p:cNvPr id="230" name="Google Shape;230;p8"/>
          <p:cNvSpPr/>
          <p:nvPr/>
        </p:nvSpPr>
        <p:spPr>
          <a:xfrm rot="-5468821" flipH="1">
            <a:off x="695660" y="4415126"/>
            <a:ext cx="868286" cy="790930"/>
          </a:xfrm>
          <a:custGeom>
            <a:avLst/>
            <a:gdLst/>
            <a:ahLst/>
            <a:cxnLst/>
            <a:rect l="l" t="t" r="r" b="b"/>
            <a:pathLst>
              <a:path w="868286" h="790930" extrusionOk="0">
                <a:moveTo>
                  <a:pt x="868286" y="0"/>
                </a:moveTo>
                <a:lnTo>
                  <a:pt x="0" y="0"/>
                </a:lnTo>
                <a:lnTo>
                  <a:pt x="0" y="790929"/>
                </a:lnTo>
                <a:lnTo>
                  <a:pt x="868286" y="790929"/>
                </a:lnTo>
                <a:lnTo>
                  <a:pt x="868286" y="0"/>
                </a:lnTo>
                <a:close/>
              </a:path>
            </a:pathLst>
          </a:custGeom>
          <a:blipFill rotWithShape="1">
            <a:blip r:embed="rId7">
              <a:alphaModFix/>
            </a:blip>
            <a:stretch>
              <a:fillRect/>
            </a:stretch>
          </a:blipFill>
          <a:ln>
            <a:noFill/>
          </a:ln>
        </p:spPr>
        <p:txBody>
          <a:bodyPr/>
          <a:lstStyle/>
          <a:p>
            <a:endParaRPr lang="en-US"/>
          </a:p>
        </p:txBody>
      </p:sp>
      <p:sp>
        <p:nvSpPr>
          <p:cNvPr id="231" name="Google Shape;231;p8"/>
          <p:cNvSpPr/>
          <p:nvPr/>
        </p:nvSpPr>
        <p:spPr>
          <a:xfrm>
            <a:off x="193148" y="5559229"/>
            <a:ext cx="862352" cy="695445"/>
          </a:xfrm>
          <a:custGeom>
            <a:avLst/>
            <a:gdLst/>
            <a:ahLst/>
            <a:cxnLst/>
            <a:rect l="l" t="t" r="r" b="b"/>
            <a:pathLst>
              <a:path w="862352" h="695445" extrusionOk="0">
                <a:moveTo>
                  <a:pt x="0" y="0"/>
                </a:moveTo>
                <a:lnTo>
                  <a:pt x="862352" y="0"/>
                </a:lnTo>
                <a:lnTo>
                  <a:pt x="862352" y="695445"/>
                </a:lnTo>
                <a:lnTo>
                  <a:pt x="0" y="695445"/>
                </a:lnTo>
                <a:lnTo>
                  <a:pt x="0" y="0"/>
                </a:lnTo>
                <a:close/>
              </a:path>
            </a:pathLst>
          </a:custGeom>
          <a:blipFill rotWithShape="1">
            <a:blip r:embed="rId8">
              <a:alphaModFix/>
            </a:blip>
            <a:stretch>
              <a:fillRect l="-100759" t="-65079" r="-8289" b="-143515"/>
            </a:stretch>
          </a:blipFill>
          <a:ln>
            <a:noFill/>
          </a:ln>
        </p:spPr>
        <p:txBody>
          <a:bodyPr/>
          <a:lstStyle/>
          <a:p>
            <a:endParaRPr lang="en-US"/>
          </a:p>
        </p:txBody>
      </p:sp>
      <p:sp>
        <p:nvSpPr>
          <p:cNvPr id="232" name="Google Shape;232;p8"/>
          <p:cNvSpPr/>
          <p:nvPr/>
        </p:nvSpPr>
        <p:spPr>
          <a:xfrm>
            <a:off x="4762167" y="4218241"/>
            <a:ext cx="615598" cy="966668"/>
          </a:xfrm>
          <a:custGeom>
            <a:avLst/>
            <a:gdLst/>
            <a:ahLst/>
            <a:cxnLst/>
            <a:rect l="l" t="t" r="r" b="b"/>
            <a:pathLst>
              <a:path w="615598" h="966668" extrusionOk="0">
                <a:moveTo>
                  <a:pt x="0" y="0"/>
                </a:moveTo>
                <a:lnTo>
                  <a:pt x="615598" y="0"/>
                </a:lnTo>
                <a:lnTo>
                  <a:pt x="615598" y="966669"/>
                </a:lnTo>
                <a:lnTo>
                  <a:pt x="0" y="966669"/>
                </a:lnTo>
                <a:lnTo>
                  <a:pt x="0" y="0"/>
                </a:lnTo>
                <a:close/>
              </a:path>
            </a:pathLst>
          </a:custGeom>
          <a:blipFill rotWithShape="1">
            <a:blip r:embed="rId8">
              <a:alphaModFix/>
            </a:blip>
            <a:stretch>
              <a:fillRect t="-52578" r="-192843" b="-69437"/>
            </a:stretch>
          </a:blipFill>
          <a:ln>
            <a:noFill/>
          </a:ln>
        </p:spPr>
        <p:txBody>
          <a:bodyPr/>
          <a:lstStyle/>
          <a:p>
            <a:endParaRPr lang="en-US"/>
          </a:p>
        </p:txBody>
      </p:sp>
      <p:sp>
        <p:nvSpPr>
          <p:cNvPr id="233" name="Google Shape;233;p8"/>
          <p:cNvSpPr/>
          <p:nvPr/>
        </p:nvSpPr>
        <p:spPr>
          <a:xfrm>
            <a:off x="7724624" y="5559229"/>
            <a:ext cx="1233872" cy="928419"/>
          </a:xfrm>
          <a:custGeom>
            <a:avLst/>
            <a:gdLst/>
            <a:ahLst/>
            <a:cxnLst/>
            <a:rect l="l" t="t" r="r" b="b"/>
            <a:pathLst>
              <a:path w="1233872" h="928419" extrusionOk="0">
                <a:moveTo>
                  <a:pt x="0" y="0"/>
                </a:moveTo>
                <a:lnTo>
                  <a:pt x="1233872" y="0"/>
                </a:lnTo>
                <a:lnTo>
                  <a:pt x="1233872" y="928419"/>
                </a:lnTo>
                <a:lnTo>
                  <a:pt x="0" y="928419"/>
                </a:lnTo>
                <a:lnTo>
                  <a:pt x="0" y="0"/>
                </a:lnTo>
                <a:close/>
              </a:path>
            </a:pathLst>
          </a:custGeom>
          <a:blipFill rotWithShape="1">
            <a:blip r:embed="rId8">
              <a:alphaModFix/>
            </a:blip>
            <a:stretch>
              <a:fillRect l="-46105" t="-131160"/>
            </a:stretch>
          </a:blipFill>
          <a:ln>
            <a:noFill/>
          </a:ln>
        </p:spPr>
        <p:txBody>
          <a:bodyPr/>
          <a:lstStyle/>
          <a:p>
            <a:endParaRPr lang="en-US"/>
          </a:p>
        </p:txBody>
      </p:sp>
      <p:grpSp>
        <p:nvGrpSpPr>
          <p:cNvPr id="234" name="Google Shape;234;p8"/>
          <p:cNvGrpSpPr/>
          <p:nvPr/>
        </p:nvGrpSpPr>
        <p:grpSpPr>
          <a:xfrm>
            <a:off x="9881459" y="306341"/>
            <a:ext cx="7805074" cy="9435688"/>
            <a:chOff x="0" y="-57150"/>
            <a:chExt cx="2055657" cy="2485120"/>
          </a:xfrm>
        </p:grpSpPr>
        <p:sp>
          <p:nvSpPr>
            <p:cNvPr id="235" name="Google Shape;235;p8"/>
            <p:cNvSpPr/>
            <p:nvPr/>
          </p:nvSpPr>
          <p:spPr>
            <a:xfrm>
              <a:off x="0" y="0"/>
              <a:ext cx="2055657" cy="2427970"/>
            </a:xfrm>
            <a:custGeom>
              <a:avLst/>
              <a:gdLst/>
              <a:ahLst/>
              <a:cxnLst/>
              <a:rect l="l" t="t" r="r" b="b"/>
              <a:pathLst>
                <a:path w="2055657" h="2427970" extrusionOk="0">
                  <a:moveTo>
                    <a:pt x="50587" y="0"/>
                  </a:moveTo>
                  <a:lnTo>
                    <a:pt x="2005070" y="0"/>
                  </a:lnTo>
                  <a:cubicBezTo>
                    <a:pt x="2018487" y="0"/>
                    <a:pt x="2031354" y="5330"/>
                    <a:pt x="2040841" y="14817"/>
                  </a:cubicBezTo>
                  <a:cubicBezTo>
                    <a:pt x="2050328" y="24304"/>
                    <a:pt x="2055657" y="37171"/>
                    <a:pt x="2055657" y="50587"/>
                  </a:cubicBezTo>
                  <a:lnTo>
                    <a:pt x="2055657" y="2377382"/>
                  </a:lnTo>
                  <a:cubicBezTo>
                    <a:pt x="2055657" y="2390799"/>
                    <a:pt x="2050328" y="2403666"/>
                    <a:pt x="2040841" y="2413153"/>
                  </a:cubicBezTo>
                  <a:cubicBezTo>
                    <a:pt x="2031354" y="2422640"/>
                    <a:pt x="2018487" y="2427970"/>
                    <a:pt x="2005070" y="2427970"/>
                  </a:cubicBezTo>
                  <a:lnTo>
                    <a:pt x="50587" y="2427970"/>
                  </a:lnTo>
                  <a:cubicBezTo>
                    <a:pt x="37171" y="2427970"/>
                    <a:pt x="24304" y="2422640"/>
                    <a:pt x="14817" y="2413153"/>
                  </a:cubicBezTo>
                  <a:cubicBezTo>
                    <a:pt x="5330" y="2403666"/>
                    <a:pt x="0" y="2390799"/>
                    <a:pt x="0" y="2377382"/>
                  </a:cubicBezTo>
                  <a:lnTo>
                    <a:pt x="0" y="50587"/>
                  </a:lnTo>
                  <a:cubicBezTo>
                    <a:pt x="0" y="37171"/>
                    <a:pt x="5330" y="24304"/>
                    <a:pt x="14817" y="14817"/>
                  </a:cubicBezTo>
                  <a:cubicBezTo>
                    <a:pt x="24304" y="5330"/>
                    <a:pt x="37171" y="0"/>
                    <a:pt x="50587" y="0"/>
                  </a:cubicBezTo>
                  <a:close/>
                </a:path>
              </a:pathLst>
            </a:custGeom>
            <a:solidFill>
              <a:srgbClr val="C476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8"/>
            <p:cNvSpPr txBox="1"/>
            <p:nvPr/>
          </p:nvSpPr>
          <p:spPr>
            <a:xfrm>
              <a:off x="0" y="-57150"/>
              <a:ext cx="2055657" cy="2485120"/>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37" name="Google Shape;237;p8"/>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8</a:t>
            </a:r>
            <a:endParaRPr/>
          </a:p>
        </p:txBody>
      </p:sp>
      <p:sp>
        <p:nvSpPr>
          <p:cNvPr id="238" name="Google Shape;238;p8"/>
          <p:cNvSpPr txBox="1"/>
          <p:nvPr/>
        </p:nvSpPr>
        <p:spPr>
          <a:xfrm>
            <a:off x="476250" y="306350"/>
            <a:ext cx="7887000" cy="2364300"/>
          </a:xfrm>
          <a:prstGeom prst="rect">
            <a:avLst/>
          </a:prstGeom>
          <a:noFill/>
          <a:ln>
            <a:noFill/>
          </a:ln>
        </p:spPr>
        <p:txBody>
          <a:bodyPr spcFirstLastPara="1" wrap="square" lIns="0" tIns="0" rIns="0" bIns="0" anchor="t" anchorCtr="0">
            <a:spAutoFit/>
          </a:bodyPr>
          <a:lstStyle/>
          <a:p>
            <a:pPr marL="914400" marR="0" lvl="0" indent="0" algn="l" rtl="0">
              <a:lnSpc>
                <a:spcPct val="110000"/>
              </a:lnSpc>
              <a:spcBef>
                <a:spcPts val="0"/>
              </a:spcBef>
              <a:spcAft>
                <a:spcPts val="0"/>
              </a:spcAft>
              <a:buNone/>
            </a:pPr>
            <a:r>
              <a:rPr lang="en-US" sz="4800" b="1">
                <a:solidFill>
                  <a:srgbClr val="263742"/>
                </a:solidFill>
              </a:rPr>
              <a:t>2. </a:t>
            </a:r>
            <a:r>
              <a:rPr lang="en-US" sz="4800" b="1" i="0" u="none" strike="noStrike" cap="none">
                <a:solidFill>
                  <a:srgbClr val="263742"/>
                </a:solidFill>
                <a:latin typeface="Arial"/>
                <a:ea typeface="Arial"/>
                <a:cs typeface="Arial"/>
                <a:sym typeface="Arial"/>
              </a:rPr>
              <a:t>Loneliness → Foster Strong Connections at Home!</a:t>
            </a:r>
            <a:endParaRPr/>
          </a:p>
        </p:txBody>
      </p:sp>
      <p:sp>
        <p:nvSpPr>
          <p:cNvPr id="239" name="Google Shape;239;p8"/>
          <p:cNvSpPr txBox="1"/>
          <p:nvPr/>
        </p:nvSpPr>
        <p:spPr>
          <a:xfrm>
            <a:off x="10120750" y="879500"/>
            <a:ext cx="7343700" cy="8240400"/>
          </a:xfrm>
          <a:prstGeom prst="rect">
            <a:avLst/>
          </a:prstGeom>
          <a:noFill/>
          <a:ln>
            <a:noFill/>
          </a:ln>
        </p:spPr>
        <p:txBody>
          <a:bodyPr spcFirstLastPara="1" wrap="square" lIns="0" tIns="0" rIns="0" bIns="0" anchor="t" anchorCtr="0">
            <a:spAutoFit/>
          </a:bodyPr>
          <a:lstStyle/>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Put time zones for family and friends into your Clock app on your phone so you know when to call!</a:t>
            </a:r>
            <a:endParaRPr/>
          </a:p>
          <a:p>
            <a:pPr marL="0" marR="0" lvl="0" indent="0" algn="l" rtl="0">
              <a:lnSpc>
                <a:spcPct val="109979"/>
              </a:lnSpc>
              <a:spcBef>
                <a:spcPts val="0"/>
              </a:spcBef>
              <a:spcAft>
                <a:spcPts val="0"/>
              </a:spcAft>
              <a:buNone/>
            </a:pPr>
            <a:endParaRPr sz="2445" b="1"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What is a good way to stay connected? (This will look different for different people in your life!!)</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Physical letters?</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Digital newsletters?</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Making YouTube videos</a:t>
            </a:r>
            <a:endParaRPr/>
          </a:p>
          <a:p>
            <a:pPr marL="0" marR="0" lvl="0" indent="0" algn="l" rtl="0">
              <a:lnSpc>
                <a:spcPct val="109979"/>
              </a:lnSpc>
              <a:spcBef>
                <a:spcPts val="0"/>
              </a:spcBef>
              <a:spcAft>
                <a:spcPts val="0"/>
              </a:spcAft>
              <a:buNone/>
            </a:pPr>
            <a:r>
              <a:rPr lang="en-US" sz="2445" b="1" i="0" u="none" strike="noStrike" cap="none">
                <a:solidFill>
                  <a:srgbClr val="263742"/>
                </a:solidFill>
                <a:latin typeface="Arial"/>
                <a:ea typeface="Arial"/>
                <a:cs typeface="Arial"/>
                <a:sym typeface="Arial"/>
              </a:rPr>
              <a:t>Face time</a:t>
            </a:r>
            <a:endParaRPr/>
          </a:p>
          <a:p>
            <a:pPr marL="0" marR="0" lvl="0" indent="0" algn="l" rtl="0">
              <a:lnSpc>
                <a:spcPct val="109979"/>
              </a:lnSpc>
              <a:spcBef>
                <a:spcPts val="0"/>
              </a:spcBef>
              <a:spcAft>
                <a:spcPts val="0"/>
              </a:spcAft>
              <a:buNone/>
            </a:pPr>
            <a:endParaRPr sz="2445" b="1"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Collect Addresses for Friends and Family- everyone loves to get a postcard!!</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Be Kind and Give Grace</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Friendships and relationships will look different across the ocean. Let people take time to respond and make an effort to respond, even if it’s late!</a:t>
            </a:r>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243"/>
        <p:cNvGrpSpPr/>
        <p:nvPr/>
      </p:nvGrpSpPr>
      <p:grpSpPr>
        <a:xfrm>
          <a:off x="0" y="0"/>
          <a:ext cx="0" cy="0"/>
          <a:chOff x="0" y="0"/>
          <a:chExt cx="0" cy="0"/>
        </a:xfrm>
      </p:grpSpPr>
      <p:grpSp>
        <p:nvGrpSpPr>
          <p:cNvPr id="244" name="Google Shape;244;p9"/>
          <p:cNvGrpSpPr/>
          <p:nvPr/>
        </p:nvGrpSpPr>
        <p:grpSpPr>
          <a:xfrm>
            <a:off x="9233156" y="-216991"/>
            <a:ext cx="9054844" cy="10503991"/>
            <a:chOff x="0" y="-57150"/>
            <a:chExt cx="2384815" cy="2766483"/>
          </a:xfrm>
        </p:grpSpPr>
        <p:sp>
          <p:nvSpPr>
            <p:cNvPr id="245" name="Google Shape;245;p9"/>
            <p:cNvSpPr/>
            <p:nvPr/>
          </p:nvSpPr>
          <p:spPr>
            <a:xfrm>
              <a:off x="0" y="0"/>
              <a:ext cx="2384815" cy="2709333"/>
            </a:xfrm>
            <a:custGeom>
              <a:avLst/>
              <a:gdLst/>
              <a:ahLst/>
              <a:cxnLst/>
              <a:rect l="l" t="t" r="r" b="b"/>
              <a:pathLst>
                <a:path w="2384815" h="2709333" extrusionOk="0">
                  <a:moveTo>
                    <a:pt x="0" y="0"/>
                  </a:moveTo>
                  <a:lnTo>
                    <a:pt x="2384815" y="0"/>
                  </a:lnTo>
                  <a:lnTo>
                    <a:pt x="2384815" y="2709333"/>
                  </a:lnTo>
                  <a:lnTo>
                    <a:pt x="0" y="2709333"/>
                  </a:lnTo>
                  <a:close/>
                </a:path>
              </a:pathLst>
            </a:custGeom>
            <a:solidFill>
              <a:srgbClr val="263742"/>
            </a:solidFill>
            <a:ln>
              <a:noFill/>
            </a:ln>
          </p:spPr>
          <p:txBody>
            <a:bodyPr/>
            <a:lstStyle/>
            <a:p>
              <a:endParaRPr lang="en-US"/>
            </a:p>
          </p:txBody>
        </p:sp>
        <p:sp>
          <p:nvSpPr>
            <p:cNvPr id="246" name="Google Shape;246;p9"/>
            <p:cNvSpPr txBox="1"/>
            <p:nvPr/>
          </p:nvSpPr>
          <p:spPr>
            <a:xfrm>
              <a:off x="0" y="-57150"/>
              <a:ext cx="2384815"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843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47" name="Google Shape;247;p9"/>
          <p:cNvGrpSpPr/>
          <p:nvPr/>
        </p:nvGrpSpPr>
        <p:grpSpPr>
          <a:xfrm>
            <a:off x="794436" y="5926391"/>
            <a:ext cx="7802920" cy="4164955"/>
            <a:chOff x="0" y="0"/>
            <a:chExt cx="10403893" cy="5553273"/>
          </a:xfrm>
        </p:grpSpPr>
        <p:sp>
          <p:nvSpPr>
            <p:cNvPr id="248" name="Google Shape;248;p9"/>
            <p:cNvSpPr/>
            <p:nvPr/>
          </p:nvSpPr>
          <p:spPr>
            <a:xfrm>
              <a:off x="1003379" y="1098211"/>
              <a:ext cx="4337136" cy="4353462"/>
            </a:xfrm>
            <a:custGeom>
              <a:avLst/>
              <a:gdLst/>
              <a:ahLst/>
              <a:cxnLst/>
              <a:rect l="l" t="t" r="r" b="b"/>
              <a:pathLst>
                <a:path w="4337136" h="4353462" extrusionOk="0">
                  <a:moveTo>
                    <a:pt x="0" y="0"/>
                  </a:moveTo>
                  <a:lnTo>
                    <a:pt x="4337137" y="0"/>
                  </a:lnTo>
                  <a:lnTo>
                    <a:pt x="4337137" y="4353462"/>
                  </a:lnTo>
                  <a:lnTo>
                    <a:pt x="0" y="4353462"/>
                  </a:lnTo>
                  <a:lnTo>
                    <a:pt x="0" y="0"/>
                  </a:lnTo>
                  <a:close/>
                </a:path>
              </a:pathLst>
            </a:custGeom>
            <a:blipFill rotWithShape="1">
              <a:blip r:embed="rId3">
                <a:alphaModFix/>
              </a:blip>
              <a:stretch>
                <a:fillRect/>
              </a:stretch>
            </a:blipFill>
            <a:ln>
              <a:noFill/>
            </a:ln>
          </p:spPr>
          <p:txBody>
            <a:bodyPr/>
            <a:lstStyle/>
            <a:p>
              <a:endParaRPr lang="en-US"/>
            </a:p>
          </p:txBody>
        </p:sp>
        <p:sp>
          <p:nvSpPr>
            <p:cNvPr id="249" name="Google Shape;249;p9"/>
            <p:cNvSpPr/>
            <p:nvPr/>
          </p:nvSpPr>
          <p:spPr>
            <a:xfrm>
              <a:off x="4517835" y="1199811"/>
              <a:ext cx="4304485" cy="4353462"/>
            </a:xfrm>
            <a:custGeom>
              <a:avLst/>
              <a:gdLst/>
              <a:ahLst/>
              <a:cxnLst/>
              <a:rect l="l" t="t" r="r" b="b"/>
              <a:pathLst>
                <a:path w="4304485" h="4353462" extrusionOk="0">
                  <a:moveTo>
                    <a:pt x="0" y="0"/>
                  </a:moveTo>
                  <a:lnTo>
                    <a:pt x="4304485" y="0"/>
                  </a:lnTo>
                  <a:lnTo>
                    <a:pt x="4304485" y="4353462"/>
                  </a:lnTo>
                  <a:lnTo>
                    <a:pt x="0" y="4353462"/>
                  </a:lnTo>
                  <a:lnTo>
                    <a:pt x="0" y="0"/>
                  </a:lnTo>
                  <a:close/>
                </a:path>
              </a:pathLst>
            </a:custGeom>
            <a:blipFill rotWithShape="1">
              <a:blip r:embed="rId4">
                <a:alphaModFix/>
              </a:blip>
              <a:stretch>
                <a:fillRect/>
              </a:stretch>
            </a:blipFill>
            <a:ln>
              <a:noFill/>
            </a:ln>
          </p:spPr>
          <p:txBody>
            <a:bodyPr/>
            <a:lstStyle/>
            <a:p>
              <a:endParaRPr lang="en-US"/>
            </a:p>
          </p:txBody>
        </p:sp>
        <p:sp>
          <p:nvSpPr>
            <p:cNvPr id="250" name="Google Shape;250;p9"/>
            <p:cNvSpPr/>
            <p:nvPr/>
          </p:nvSpPr>
          <p:spPr>
            <a:xfrm>
              <a:off x="0" y="2126650"/>
              <a:ext cx="1149802" cy="927260"/>
            </a:xfrm>
            <a:custGeom>
              <a:avLst/>
              <a:gdLst/>
              <a:ahLst/>
              <a:cxnLst/>
              <a:rect l="l" t="t" r="r" b="b"/>
              <a:pathLst>
                <a:path w="1149802" h="927260" extrusionOk="0">
                  <a:moveTo>
                    <a:pt x="0" y="0"/>
                  </a:moveTo>
                  <a:lnTo>
                    <a:pt x="1149802" y="0"/>
                  </a:lnTo>
                  <a:lnTo>
                    <a:pt x="1149802" y="927260"/>
                  </a:lnTo>
                  <a:lnTo>
                    <a:pt x="0" y="927260"/>
                  </a:lnTo>
                  <a:lnTo>
                    <a:pt x="0" y="0"/>
                  </a:lnTo>
                  <a:close/>
                </a:path>
              </a:pathLst>
            </a:custGeom>
            <a:blipFill rotWithShape="1">
              <a:blip r:embed="rId5">
                <a:alphaModFix/>
              </a:blip>
              <a:stretch>
                <a:fillRect l="-100759" t="-65079" r="-8289" b="-143515"/>
              </a:stretch>
            </a:blipFill>
            <a:ln>
              <a:noFill/>
            </a:ln>
          </p:spPr>
          <p:txBody>
            <a:bodyPr/>
            <a:lstStyle/>
            <a:p>
              <a:endParaRPr lang="en-US"/>
            </a:p>
          </p:txBody>
        </p:sp>
        <p:sp>
          <p:nvSpPr>
            <p:cNvPr id="251" name="Google Shape;251;p9"/>
            <p:cNvSpPr/>
            <p:nvPr/>
          </p:nvSpPr>
          <p:spPr>
            <a:xfrm>
              <a:off x="4930117" y="0"/>
              <a:ext cx="820797" cy="1288891"/>
            </a:xfrm>
            <a:custGeom>
              <a:avLst/>
              <a:gdLst/>
              <a:ahLst/>
              <a:cxnLst/>
              <a:rect l="l" t="t" r="r" b="b"/>
              <a:pathLst>
                <a:path w="820797" h="1288891" extrusionOk="0">
                  <a:moveTo>
                    <a:pt x="0" y="0"/>
                  </a:moveTo>
                  <a:lnTo>
                    <a:pt x="820797" y="0"/>
                  </a:lnTo>
                  <a:lnTo>
                    <a:pt x="820797" y="1288891"/>
                  </a:lnTo>
                  <a:lnTo>
                    <a:pt x="0" y="1288891"/>
                  </a:lnTo>
                  <a:lnTo>
                    <a:pt x="0" y="0"/>
                  </a:lnTo>
                  <a:close/>
                </a:path>
              </a:pathLst>
            </a:custGeom>
            <a:blipFill rotWithShape="1">
              <a:blip r:embed="rId5">
                <a:alphaModFix/>
              </a:blip>
              <a:stretch>
                <a:fillRect t="-52578" r="-192843" b="-69437"/>
              </a:stretch>
            </a:blipFill>
            <a:ln>
              <a:noFill/>
            </a:ln>
          </p:spPr>
          <p:txBody>
            <a:bodyPr/>
            <a:lstStyle/>
            <a:p>
              <a:endParaRPr lang="en-US"/>
            </a:p>
          </p:txBody>
        </p:sp>
        <p:sp>
          <p:nvSpPr>
            <p:cNvPr id="252" name="Google Shape;252;p9"/>
            <p:cNvSpPr/>
            <p:nvPr/>
          </p:nvSpPr>
          <p:spPr>
            <a:xfrm>
              <a:off x="8758731" y="1816018"/>
              <a:ext cx="1645162" cy="1237892"/>
            </a:xfrm>
            <a:custGeom>
              <a:avLst/>
              <a:gdLst/>
              <a:ahLst/>
              <a:cxnLst/>
              <a:rect l="l" t="t" r="r" b="b"/>
              <a:pathLst>
                <a:path w="1645162" h="1237892" extrusionOk="0">
                  <a:moveTo>
                    <a:pt x="0" y="0"/>
                  </a:moveTo>
                  <a:lnTo>
                    <a:pt x="1645162" y="0"/>
                  </a:lnTo>
                  <a:lnTo>
                    <a:pt x="1645162" y="1237892"/>
                  </a:lnTo>
                  <a:lnTo>
                    <a:pt x="0" y="1237892"/>
                  </a:lnTo>
                  <a:lnTo>
                    <a:pt x="0" y="0"/>
                  </a:lnTo>
                  <a:close/>
                </a:path>
              </a:pathLst>
            </a:custGeom>
            <a:blipFill rotWithShape="1">
              <a:blip r:embed="rId5">
                <a:alphaModFix/>
              </a:blip>
              <a:stretch>
                <a:fillRect l="-46105" t="-131160"/>
              </a:stretch>
            </a:blipFill>
            <a:ln>
              <a:noFill/>
            </a:ln>
          </p:spPr>
          <p:txBody>
            <a:bodyPr/>
            <a:lstStyle/>
            <a:p>
              <a:endParaRPr lang="en-US"/>
            </a:p>
          </p:txBody>
        </p:sp>
      </p:grpSp>
      <p:sp>
        <p:nvSpPr>
          <p:cNvPr id="253" name="Google Shape;253;p9"/>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9</a:t>
            </a:r>
            <a:endParaRPr/>
          </a:p>
        </p:txBody>
      </p:sp>
      <p:grpSp>
        <p:nvGrpSpPr>
          <p:cNvPr id="254" name="Google Shape;254;p9"/>
          <p:cNvGrpSpPr/>
          <p:nvPr/>
        </p:nvGrpSpPr>
        <p:grpSpPr>
          <a:xfrm>
            <a:off x="9881459" y="306341"/>
            <a:ext cx="7805074" cy="9435688"/>
            <a:chOff x="0" y="-57150"/>
            <a:chExt cx="2055657" cy="2485120"/>
          </a:xfrm>
        </p:grpSpPr>
        <p:sp>
          <p:nvSpPr>
            <p:cNvPr id="255" name="Google Shape;255;p9"/>
            <p:cNvSpPr/>
            <p:nvPr/>
          </p:nvSpPr>
          <p:spPr>
            <a:xfrm>
              <a:off x="0" y="0"/>
              <a:ext cx="2055657" cy="2427970"/>
            </a:xfrm>
            <a:custGeom>
              <a:avLst/>
              <a:gdLst/>
              <a:ahLst/>
              <a:cxnLst/>
              <a:rect l="l" t="t" r="r" b="b"/>
              <a:pathLst>
                <a:path w="2055657" h="2427970" extrusionOk="0">
                  <a:moveTo>
                    <a:pt x="50587" y="0"/>
                  </a:moveTo>
                  <a:lnTo>
                    <a:pt x="2005070" y="0"/>
                  </a:lnTo>
                  <a:cubicBezTo>
                    <a:pt x="2018487" y="0"/>
                    <a:pt x="2031354" y="5330"/>
                    <a:pt x="2040841" y="14817"/>
                  </a:cubicBezTo>
                  <a:cubicBezTo>
                    <a:pt x="2050328" y="24304"/>
                    <a:pt x="2055657" y="37171"/>
                    <a:pt x="2055657" y="50587"/>
                  </a:cubicBezTo>
                  <a:lnTo>
                    <a:pt x="2055657" y="2377382"/>
                  </a:lnTo>
                  <a:cubicBezTo>
                    <a:pt x="2055657" y="2390799"/>
                    <a:pt x="2050328" y="2403666"/>
                    <a:pt x="2040841" y="2413153"/>
                  </a:cubicBezTo>
                  <a:cubicBezTo>
                    <a:pt x="2031354" y="2422640"/>
                    <a:pt x="2018487" y="2427970"/>
                    <a:pt x="2005070" y="2427970"/>
                  </a:cubicBezTo>
                  <a:lnTo>
                    <a:pt x="50587" y="2427970"/>
                  </a:lnTo>
                  <a:cubicBezTo>
                    <a:pt x="37171" y="2427970"/>
                    <a:pt x="24304" y="2422640"/>
                    <a:pt x="14817" y="2413153"/>
                  </a:cubicBezTo>
                  <a:cubicBezTo>
                    <a:pt x="5330" y="2403666"/>
                    <a:pt x="0" y="2390799"/>
                    <a:pt x="0" y="2377382"/>
                  </a:cubicBezTo>
                  <a:lnTo>
                    <a:pt x="0" y="50587"/>
                  </a:lnTo>
                  <a:cubicBezTo>
                    <a:pt x="0" y="37171"/>
                    <a:pt x="5330" y="24304"/>
                    <a:pt x="14817" y="14817"/>
                  </a:cubicBezTo>
                  <a:cubicBezTo>
                    <a:pt x="24304" y="5330"/>
                    <a:pt x="37171" y="0"/>
                    <a:pt x="50587" y="0"/>
                  </a:cubicBezTo>
                  <a:close/>
                </a:path>
              </a:pathLst>
            </a:custGeom>
            <a:solidFill>
              <a:srgbClr val="7EB7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9"/>
            <p:cNvSpPr txBox="1"/>
            <p:nvPr/>
          </p:nvSpPr>
          <p:spPr>
            <a:xfrm>
              <a:off x="0" y="-57150"/>
              <a:ext cx="2055657" cy="2485120"/>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7" name="Google Shape;257;p9"/>
          <p:cNvSpPr txBox="1"/>
          <p:nvPr/>
        </p:nvSpPr>
        <p:spPr>
          <a:xfrm>
            <a:off x="585049" y="488975"/>
            <a:ext cx="8130300" cy="1551600"/>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4800" b="1">
                <a:solidFill>
                  <a:srgbClr val="263742"/>
                </a:solidFill>
              </a:rPr>
              <a:t>3. </a:t>
            </a:r>
            <a:r>
              <a:rPr lang="en-US" sz="4800" b="1" i="0" u="none" strike="noStrike" cap="none">
                <a:solidFill>
                  <a:srgbClr val="263742"/>
                </a:solidFill>
                <a:latin typeface="Arial"/>
                <a:ea typeface="Arial"/>
                <a:cs typeface="Arial"/>
                <a:sym typeface="Arial"/>
              </a:rPr>
              <a:t>Frustrating/Angry → Focus on what you can do!</a:t>
            </a:r>
            <a:endParaRPr/>
          </a:p>
        </p:txBody>
      </p:sp>
      <p:sp>
        <p:nvSpPr>
          <p:cNvPr id="258" name="Google Shape;258;p9"/>
          <p:cNvSpPr txBox="1"/>
          <p:nvPr/>
        </p:nvSpPr>
        <p:spPr>
          <a:xfrm>
            <a:off x="428550" y="2788325"/>
            <a:ext cx="8286900" cy="3273600"/>
          </a:xfrm>
          <a:prstGeom prst="rect">
            <a:avLst/>
          </a:prstGeom>
          <a:noFill/>
          <a:ln>
            <a:noFill/>
          </a:ln>
        </p:spPr>
        <p:txBody>
          <a:bodyPr spcFirstLastPara="1" wrap="square" lIns="0" tIns="0" rIns="0" bIns="0" anchor="t" anchorCtr="0">
            <a:spAutoFit/>
          </a:bodyPr>
          <a:lstStyle/>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Your teachers may not be great, your students may not pay attention, the other ALTs have a boatload of drama, the school is so far from home.... and on and on</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There’s a lot of things that happen. It’s ok to be annoyed, frustrated or angry. But think about what that can do for you- nothing. You’re in a foreign country for a year. Let’s make the best of it.</a:t>
            </a:r>
            <a:endParaRPr/>
          </a:p>
        </p:txBody>
      </p:sp>
      <p:sp>
        <p:nvSpPr>
          <p:cNvPr id="259" name="Google Shape;259;p9"/>
          <p:cNvSpPr txBox="1"/>
          <p:nvPr/>
        </p:nvSpPr>
        <p:spPr>
          <a:xfrm>
            <a:off x="10120750" y="1066801"/>
            <a:ext cx="7343700" cy="6998700"/>
          </a:xfrm>
          <a:prstGeom prst="rect">
            <a:avLst/>
          </a:prstGeom>
          <a:noFill/>
          <a:ln>
            <a:noFill/>
          </a:ln>
        </p:spPr>
        <p:txBody>
          <a:bodyPr spcFirstLastPara="1" wrap="square" lIns="0" tIns="0" rIns="0" bIns="0" anchor="t" anchorCtr="0">
            <a:spAutoFit/>
          </a:bodyPr>
          <a:lstStyle/>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Teachers suck → Focus on the students. What can you do in class?</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Students suck → Try to build relationships with the other teachers. Try Home Ec, join in for Sports Day</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School sucks → Focus on your community. There’s so much to do in your town!! Visit the library, volunteer at a local event. Sign up to learn something new! (Sign language, sports, ikebana, the possibilities are endless!)</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ALTs suck → build relationships with your community members. Start a conversation with your conbini employee. Go to a small store and ask a basic question. </a:t>
            </a:r>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263"/>
        <p:cNvGrpSpPr/>
        <p:nvPr/>
      </p:nvGrpSpPr>
      <p:grpSpPr>
        <a:xfrm>
          <a:off x="0" y="0"/>
          <a:ext cx="0" cy="0"/>
          <a:chOff x="0" y="0"/>
          <a:chExt cx="0" cy="0"/>
        </a:xfrm>
      </p:grpSpPr>
      <p:grpSp>
        <p:nvGrpSpPr>
          <p:cNvPr id="264" name="Google Shape;264;p10"/>
          <p:cNvGrpSpPr/>
          <p:nvPr/>
        </p:nvGrpSpPr>
        <p:grpSpPr>
          <a:xfrm>
            <a:off x="9233156" y="-216991"/>
            <a:ext cx="9054844" cy="10503991"/>
            <a:chOff x="0" y="-57150"/>
            <a:chExt cx="2384815" cy="2766483"/>
          </a:xfrm>
        </p:grpSpPr>
        <p:sp>
          <p:nvSpPr>
            <p:cNvPr id="265" name="Google Shape;265;p10"/>
            <p:cNvSpPr/>
            <p:nvPr/>
          </p:nvSpPr>
          <p:spPr>
            <a:xfrm>
              <a:off x="0" y="0"/>
              <a:ext cx="2384815" cy="2709333"/>
            </a:xfrm>
            <a:custGeom>
              <a:avLst/>
              <a:gdLst/>
              <a:ahLst/>
              <a:cxnLst/>
              <a:rect l="l" t="t" r="r" b="b"/>
              <a:pathLst>
                <a:path w="2384815" h="2709333" extrusionOk="0">
                  <a:moveTo>
                    <a:pt x="0" y="0"/>
                  </a:moveTo>
                  <a:lnTo>
                    <a:pt x="2384815" y="0"/>
                  </a:lnTo>
                  <a:lnTo>
                    <a:pt x="2384815" y="2709333"/>
                  </a:lnTo>
                  <a:lnTo>
                    <a:pt x="0" y="2709333"/>
                  </a:lnTo>
                  <a:close/>
                </a:path>
              </a:pathLst>
            </a:custGeom>
            <a:solidFill>
              <a:srgbClr val="263742"/>
            </a:solidFill>
            <a:ln>
              <a:noFill/>
            </a:ln>
          </p:spPr>
          <p:txBody>
            <a:bodyPr/>
            <a:lstStyle/>
            <a:p>
              <a:endParaRPr lang="en-US"/>
            </a:p>
          </p:txBody>
        </p:sp>
        <p:sp>
          <p:nvSpPr>
            <p:cNvPr id="266" name="Google Shape;266;p10"/>
            <p:cNvSpPr txBox="1"/>
            <p:nvPr/>
          </p:nvSpPr>
          <p:spPr>
            <a:xfrm>
              <a:off x="0" y="-57150"/>
              <a:ext cx="2384815"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843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67" name="Google Shape;267;p10"/>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10</a:t>
            </a:r>
            <a:endParaRPr/>
          </a:p>
        </p:txBody>
      </p:sp>
      <p:grpSp>
        <p:nvGrpSpPr>
          <p:cNvPr id="268" name="Google Shape;268;p10"/>
          <p:cNvGrpSpPr/>
          <p:nvPr/>
        </p:nvGrpSpPr>
        <p:grpSpPr>
          <a:xfrm>
            <a:off x="9881459" y="306341"/>
            <a:ext cx="7805074" cy="9435688"/>
            <a:chOff x="0" y="-57150"/>
            <a:chExt cx="2055657" cy="2485120"/>
          </a:xfrm>
        </p:grpSpPr>
        <p:sp>
          <p:nvSpPr>
            <p:cNvPr id="269" name="Google Shape;269;p10"/>
            <p:cNvSpPr/>
            <p:nvPr/>
          </p:nvSpPr>
          <p:spPr>
            <a:xfrm>
              <a:off x="0" y="0"/>
              <a:ext cx="2055657" cy="2427970"/>
            </a:xfrm>
            <a:custGeom>
              <a:avLst/>
              <a:gdLst/>
              <a:ahLst/>
              <a:cxnLst/>
              <a:rect l="l" t="t" r="r" b="b"/>
              <a:pathLst>
                <a:path w="2055657" h="2427970" extrusionOk="0">
                  <a:moveTo>
                    <a:pt x="50587" y="0"/>
                  </a:moveTo>
                  <a:lnTo>
                    <a:pt x="2005070" y="0"/>
                  </a:lnTo>
                  <a:cubicBezTo>
                    <a:pt x="2018487" y="0"/>
                    <a:pt x="2031354" y="5330"/>
                    <a:pt x="2040841" y="14817"/>
                  </a:cubicBezTo>
                  <a:cubicBezTo>
                    <a:pt x="2050328" y="24304"/>
                    <a:pt x="2055657" y="37171"/>
                    <a:pt x="2055657" y="50587"/>
                  </a:cubicBezTo>
                  <a:lnTo>
                    <a:pt x="2055657" y="2377382"/>
                  </a:lnTo>
                  <a:cubicBezTo>
                    <a:pt x="2055657" y="2390799"/>
                    <a:pt x="2050328" y="2403666"/>
                    <a:pt x="2040841" y="2413153"/>
                  </a:cubicBezTo>
                  <a:cubicBezTo>
                    <a:pt x="2031354" y="2422640"/>
                    <a:pt x="2018487" y="2427970"/>
                    <a:pt x="2005070" y="2427970"/>
                  </a:cubicBezTo>
                  <a:lnTo>
                    <a:pt x="50587" y="2427970"/>
                  </a:lnTo>
                  <a:cubicBezTo>
                    <a:pt x="37171" y="2427970"/>
                    <a:pt x="24304" y="2422640"/>
                    <a:pt x="14817" y="2413153"/>
                  </a:cubicBezTo>
                  <a:cubicBezTo>
                    <a:pt x="5330" y="2403666"/>
                    <a:pt x="0" y="2390799"/>
                    <a:pt x="0" y="2377382"/>
                  </a:cubicBezTo>
                  <a:lnTo>
                    <a:pt x="0" y="50587"/>
                  </a:lnTo>
                  <a:cubicBezTo>
                    <a:pt x="0" y="37171"/>
                    <a:pt x="5330" y="24304"/>
                    <a:pt x="14817" y="14817"/>
                  </a:cubicBezTo>
                  <a:cubicBezTo>
                    <a:pt x="24304" y="5330"/>
                    <a:pt x="37171" y="0"/>
                    <a:pt x="50587" y="0"/>
                  </a:cubicBezTo>
                  <a:close/>
                </a:path>
              </a:pathLst>
            </a:custGeom>
            <a:solidFill>
              <a:srgbClr val="F7C1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0"/>
            <p:cNvSpPr txBox="1"/>
            <p:nvPr/>
          </p:nvSpPr>
          <p:spPr>
            <a:xfrm>
              <a:off x="0" y="-57150"/>
              <a:ext cx="2055657" cy="2485120"/>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71" name="Google Shape;271;p10"/>
          <p:cNvSpPr txBox="1"/>
          <p:nvPr/>
        </p:nvSpPr>
        <p:spPr>
          <a:xfrm>
            <a:off x="887391" y="1409733"/>
            <a:ext cx="7582834" cy="68008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4800" b="1" i="0" u="none" strike="noStrike" cap="none">
                <a:solidFill>
                  <a:srgbClr val="263742"/>
                </a:solidFill>
                <a:latin typeface="Arial"/>
                <a:ea typeface="Arial"/>
                <a:cs typeface="Arial"/>
                <a:sym typeface="Arial"/>
              </a:rPr>
              <a:t>Don’t Be Afraid to Fail.</a:t>
            </a:r>
            <a:endParaRPr/>
          </a:p>
        </p:txBody>
      </p:sp>
      <p:sp>
        <p:nvSpPr>
          <p:cNvPr id="272" name="Google Shape;272;p10"/>
          <p:cNvSpPr txBox="1"/>
          <p:nvPr/>
        </p:nvSpPr>
        <p:spPr>
          <a:xfrm>
            <a:off x="10047350" y="971550"/>
            <a:ext cx="7343400" cy="8654400"/>
          </a:xfrm>
          <a:prstGeom prst="rect">
            <a:avLst/>
          </a:prstGeom>
          <a:noFill/>
          <a:ln>
            <a:noFill/>
          </a:ln>
        </p:spPr>
        <p:txBody>
          <a:bodyPr spcFirstLastPara="1" wrap="square" lIns="0" tIns="0" rIns="0" bIns="0" anchor="t" anchorCtr="0">
            <a:spAutoFit/>
          </a:bodyPr>
          <a:lstStyle/>
          <a:p>
            <a:pPr marL="0" marR="0" lvl="0" indent="0" algn="l" rtl="0">
              <a:lnSpc>
                <a:spcPct val="149388"/>
              </a:lnSpc>
              <a:spcBef>
                <a:spcPts val="0"/>
              </a:spcBef>
              <a:spcAft>
                <a:spcPts val="0"/>
              </a:spcAft>
              <a:buNone/>
            </a:pPr>
            <a:endParaRPr sz="1800" b="0" i="0" u="none" strike="noStrike" cap="none">
              <a:solidFill>
                <a:schemeClr val="dk1"/>
              </a:solidFill>
              <a:latin typeface="Calibri"/>
              <a:ea typeface="Calibri"/>
              <a:cs typeface="Calibri"/>
              <a:sym typeface="Calibri"/>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Write down tips or things to say. No one cares that your Japanese isn’t perfect. They care that you TRY.</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Talk about something that isn’t Japanese. People love to hear about new things</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Know the things that are popular for different people</a:t>
            </a:r>
            <a:endParaRPr/>
          </a:p>
          <a:p>
            <a:pPr marL="1583709" marR="0" lvl="3" indent="-395927"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My middle school girls loved Kpop and my boys loved sports (Messi!)</a:t>
            </a:r>
            <a:endParaRPr/>
          </a:p>
          <a:p>
            <a:pPr marL="1583709" marR="0" lvl="3" indent="-395927"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Lean on the FIFA World Cup, or whatever is in the news!</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Have something to fall back on</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this could be a game or something to break the ice</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don’t wait around for someone to suggest an answer to your problem</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If you mess something up, apologize once and MOVE ON.</a:t>
            </a:r>
            <a:endParaRPr/>
          </a:p>
        </p:txBody>
      </p:sp>
      <p:grpSp>
        <p:nvGrpSpPr>
          <p:cNvPr id="273" name="Google Shape;273;p10"/>
          <p:cNvGrpSpPr/>
          <p:nvPr/>
        </p:nvGrpSpPr>
        <p:grpSpPr>
          <a:xfrm>
            <a:off x="531447" y="4910674"/>
            <a:ext cx="2201762" cy="2240183"/>
            <a:chOff x="0" y="0"/>
            <a:chExt cx="2935682" cy="2986911"/>
          </a:xfrm>
        </p:grpSpPr>
        <p:sp>
          <p:nvSpPr>
            <p:cNvPr id="274" name="Google Shape;274;p10"/>
            <p:cNvSpPr/>
            <p:nvPr/>
          </p:nvSpPr>
          <p:spPr>
            <a:xfrm>
              <a:off x="309812" y="0"/>
              <a:ext cx="2276675" cy="2247699"/>
            </a:xfrm>
            <a:custGeom>
              <a:avLst/>
              <a:gdLst/>
              <a:ahLst/>
              <a:cxnLst/>
              <a:rect l="l" t="t" r="r" b="b"/>
              <a:pathLst>
                <a:path w="2276675" h="2247699" extrusionOk="0">
                  <a:moveTo>
                    <a:pt x="0" y="0"/>
                  </a:moveTo>
                  <a:lnTo>
                    <a:pt x="2276675" y="0"/>
                  </a:lnTo>
                  <a:lnTo>
                    <a:pt x="2276675" y="2247699"/>
                  </a:lnTo>
                  <a:lnTo>
                    <a:pt x="0" y="2247699"/>
                  </a:lnTo>
                  <a:lnTo>
                    <a:pt x="0" y="0"/>
                  </a:lnTo>
                  <a:close/>
                </a:path>
              </a:pathLst>
            </a:custGeom>
            <a:blipFill rotWithShape="1">
              <a:blip r:embed="rId3">
                <a:alphaModFix/>
              </a:blip>
              <a:stretch>
                <a:fillRect/>
              </a:stretch>
            </a:blipFill>
            <a:ln>
              <a:noFill/>
            </a:ln>
          </p:spPr>
          <p:txBody>
            <a:bodyPr/>
            <a:lstStyle/>
            <a:p>
              <a:endParaRPr lang="en-US"/>
            </a:p>
          </p:txBody>
        </p:sp>
        <p:sp>
          <p:nvSpPr>
            <p:cNvPr id="275" name="Google Shape;275;p10"/>
            <p:cNvSpPr txBox="1"/>
            <p:nvPr/>
          </p:nvSpPr>
          <p:spPr>
            <a:xfrm>
              <a:off x="0" y="2372443"/>
              <a:ext cx="2935682" cy="614468"/>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2900" b="0" i="0" u="none" strike="noStrike" cap="none">
                  <a:solidFill>
                    <a:srgbClr val="FFFAEF"/>
                  </a:solidFill>
                  <a:latin typeface="Solway"/>
                  <a:ea typeface="Solway"/>
                  <a:cs typeface="Solway"/>
                  <a:sym typeface="Solway"/>
                </a:rPr>
                <a:t>Happy</a:t>
              </a:r>
              <a:endParaRPr/>
            </a:p>
          </p:txBody>
        </p:sp>
      </p:grpSp>
      <p:sp>
        <p:nvSpPr>
          <p:cNvPr id="276" name="Google Shape;276;p10"/>
          <p:cNvSpPr/>
          <p:nvPr/>
        </p:nvSpPr>
        <p:spPr>
          <a:xfrm>
            <a:off x="4966520" y="5844431"/>
            <a:ext cx="2114164" cy="1260810"/>
          </a:xfrm>
          <a:custGeom>
            <a:avLst/>
            <a:gdLst/>
            <a:ahLst/>
            <a:cxnLst/>
            <a:rect l="l" t="t" r="r" b="b"/>
            <a:pathLst>
              <a:path w="2114164" h="1260810" extrusionOk="0">
                <a:moveTo>
                  <a:pt x="0" y="0"/>
                </a:moveTo>
                <a:lnTo>
                  <a:pt x="2114164" y="0"/>
                </a:lnTo>
                <a:lnTo>
                  <a:pt x="2114164" y="1260810"/>
                </a:lnTo>
                <a:lnTo>
                  <a:pt x="0" y="1260810"/>
                </a:lnTo>
                <a:lnTo>
                  <a:pt x="0" y="0"/>
                </a:lnTo>
                <a:close/>
              </a:path>
            </a:pathLst>
          </a:custGeom>
          <a:blipFill rotWithShape="1">
            <a:blip r:embed="rId4">
              <a:alphaModFix/>
            </a:blip>
            <a:stretch>
              <a:fillRect/>
            </a:stretch>
          </a:blipFill>
          <a:ln>
            <a:noFill/>
          </a:ln>
        </p:spPr>
        <p:txBody>
          <a:bodyPr/>
          <a:lstStyle/>
          <a:p>
            <a:endParaRPr lang="en-US"/>
          </a:p>
        </p:txBody>
      </p:sp>
      <p:sp>
        <p:nvSpPr>
          <p:cNvPr id="277" name="Google Shape;277;p10"/>
          <p:cNvSpPr/>
          <p:nvPr/>
        </p:nvSpPr>
        <p:spPr>
          <a:xfrm>
            <a:off x="5325598" y="6829515"/>
            <a:ext cx="2875293" cy="2886116"/>
          </a:xfrm>
          <a:custGeom>
            <a:avLst/>
            <a:gdLst/>
            <a:ahLst/>
            <a:cxnLst/>
            <a:rect l="l" t="t" r="r" b="b"/>
            <a:pathLst>
              <a:path w="2875293" h="2886116" extrusionOk="0">
                <a:moveTo>
                  <a:pt x="0" y="0"/>
                </a:moveTo>
                <a:lnTo>
                  <a:pt x="2875293" y="0"/>
                </a:lnTo>
                <a:lnTo>
                  <a:pt x="2875293" y="2886116"/>
                </a:lnTo>
                <a:lnTo>
                  <a:pt x="0" y="2886116"/>
                </a:lnTo>
                <a:lnTo>
                  <a:pt x="0" y="0"/>
                </a:lnTo>
                <a:close/>
              </a:path>
            </a:pathLst>
          </a:custGeom>
          <a:blipFill rotWithShape="1">
            <a:blip r:embed="rId5">
              <a:alphaModFix/>
            </a:blip>
            <a:stretch>
              <a:fillRect/>
            </a:stretch>
          </a:blipFill>
          <a:ln>
            <a:noFill/>
          </a:ln>
        </p:spPr>
        <p:txBody>
          <a:bodyPr/>
          <a:lstStyle/>
          <a:p>
            <a:endParaRPr lang="en-US"/>
          </a:p>
        </p:txBody>
      </p:sp>
      <p:sp>
        <p:nvSpPr>
          <p:cNvPr id="278" name="Google Shape;278;p10"/>
          <p:cNvSpPr/>
          <p:nvPr/>
        </p:nvSpPr>
        <p:spPr>
          <a:xfrm flipH="1">
            <a:off x="3847630" y="8053102"/>
            <a:ext cx="1300168" cy="978303"/>
          </a:xfrm>
          <a:custGeom>
            <a:avLst/>
            <a:gdLst/>
            <a:ahLst/>
            <a:cxnLst/>
            <a:rect l="l" t="t" r="r" b="b"/>
            <a:pathLst>
              <a:path w="1300168" h="978303" extrusionOk="0">
                <a:moveTo>
                  <a:pt x="1300168" y="0"/>
                </a:moveTo>
                <a:lnTo>
                  <a:pt x="0" y="0"/>
                </a:lnTo>
                <a:lnTo>
                  <a:pt x="0" y="978302"/>
                </a:lnTo>
                <a:lnTo>
                  <a:pt x="1300168" y="978302"/>
                </a:lnTo>
                <a:lnTo>
                  <a:pt x="1300168" y="0"/>
                </a:lnTo>
                <a:close/>
              </a:path>
            </a:pathLst>
          </a:custGeom>
          <a:blipFill rotWithShape="1">
            <a:blip r:embed="rId6">
              <a:alphaModFix/>
            </a:blip>
            <a:stretch>
              <a:fillRect l="-46105" t="-131160"/>
            </a:stretch>
          </a:blipFill>
          <a:ln>
            <a:noFill/>
          </a:ln>
        </p:spPr>
        <p:txBody>
          <a:bodyPr/>
          <a:lstStyle/>
          <a:p>
            <a:endParaRPr lang="en-US"/>
          </a:p>
        </p:txBody>
      </p:sp>
      <p:sp>
        <p:nvSpPr>
          <p:cNvPr id="279" name="Google Shape;279;p10"/>
          <p:cNvSpPr txBox="1"/>
          <p:nvPr/>
        </p:nvSpPr>
        <p:spPr>
          <a:xfrm>
            <a:off x="775854" y="2782739"/>
            <a:ext cx="6692106" cy="10636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000000"/>
                </a:solidFill>
                <a:latin typeface="Solway"/>
                <a:ea typeface="Solway"/>
                <a:cs typeface="Solway"/>
                <a:sym typeface="Solway"/>
              </a:rPr>
              <a:t>You will fail. Period. It will happen!!</a:t>
            </a:r>
            <a:endParaRPr/>
          </a:p>
          <a:p>
            <a:pPr marL="0" marR="0" lvl="0" indent="0" algn="ctr" rtl="0">
              <a:lnSpc>
                <a:spcPct val="140000"/>
              </a:lnSpc>
              <a:spcBef>
                <a:spcPts val="0"/>
              </a:spcBef>
              <a:spcAft>
                <a:spcPts val="0"/>
              </a:spcAft>
              <a:buNone/>
            </a:pPr>
            <a:r>
              <a:rPr lang="en-US" sz="2000" b="0" i="0" u="none" strike="noStrike" cap="none">
                <a:solidFill>
                  <a:srgbClr val="000000"/>
                </a:solidFill>
                <a:latin typeface="Solway"/>
                <a:ea typeface="Solway"/>
                <a:cs typeface="Solway"/>
                <a:sym typeface="Solway"/>
              </a:rPr>
              <a:t>Don’t let it consume you!</a:t>
            </a:r>
            <a:endParaRPr/>
          </a:p>
          <a:p>
            <a:pPr marL="0" marR="0" lvl="0" indent="0" algn="ctr" rtl="0">
              <a:lnSpc>
                <a:spcPct val="140000"/>
              </a:lnSpc>
              <a:spcBef>
                <a:spcPts val="0"/>
              </a:spcBef>
              <a:spcAft>
                <a:spcPts val="0"/>
              </a:spcAft>
              <a:buNone/>
            </a:pPr>
            <a:r>
              <a:rPr lang="en-US" sz="2000" b="0" i="0" u="none" strike="noStrike" cap="none">
                <a:solidFill>
                  <a:srgbClr val="000000"/>
                </a:solidFill>
                <a:latin typeface="Solway"/>
                <a:ea typeface="Solway"/>
                <a:cs typeface="Solway"/>
                <a:sym typeface="Solway"/>
              </a:rPr>
              <a:t>No one wants you to feel helpless, they WANT to help.</a:t>
            </a:r>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283"/>
        <p:cNvGrpSpPr/>
        <p:nvPr/>
      </p:nvGrpSpPr>
      <p:grpSpPr>
        <a:xfrm>
          <a:off x="0" y="0"/>
          <a:ext cx="0" cy="0"/>
          <a:chOff x="0" y="0"/>
          <a:chExt cx="0" cy="0"/>
        </a:xfrm>
      </p:grpSpPr>
      <p:grpSp>
        <p:nvGrpSpPr>
          <p:cNvPr id="284" name="Google Shape;284;p11"/>
          <p:cNvGrpSpPr/>
          <p:nvPr/>
        </p:nvGrpSpPr>
        <p:grpSpPr>
          <a:xfrm>
            <a:off x="7709156" y="-216991"/>
            <a:ext cx="10578844" cy="10503991"/>
            <a:chOff x="0" y="-57150"/>
            <a:chExt cx="2786198" cy="2766483"/>
          </a:xfrm>
        </p:grpSpPr>
        <p:sp>
          <p:nvSpPr>
            <p:cNvPr id="285" name="Google Shape;285;p11"/>
            <p:cNvSpPr/>
            <p:nvPr/>
          </p:nvSpPr>
          <p:spPr>
            <a:xfrm>
              <a:off x="0" y="0"/>
              <a:ext cx="2786198" cy="2709333"/>
            </a:xfrm>
            <a:custGeom>
              <a:avLst/>
              <a:gdLst/>
              <a:ahLst/>
              <a:cxnLst/>
              <a:rect l="l" t="t" r="r" b="b"/>
              <a:pathLst>
                <a:path w="2786198" h="2709333" extrusionOk="0">
                  <a:moveTo>
                    <a:pt x="0" y="0"/>
                  </a:moveTo>
                  <a:lnTo>
                    <a:pt x="2786198" y="0"/>
                  </a:lnTo>
                  <a:lnTo>
                    <a:pt x="2786198" y="2709333"/>
                  </a:lnTo>
                  <a:lnTo>
                    <a:pt x="0" y="2709333"/>
                  </a:lnTo>
                  <a:close/>
                </a:path>
              </a:pathLst>
            </a:custGeom>
            <a:solidFill>
              <a:srgbClr val="263742"/>
            </a:solidFill>
            <a:ln>
              <a:noFill/>
            </a:ln>
          </p:spPr>
          <p:txBody>
            <a:bodyPr/>
            <a:lstStyle/>
            <a:p>
              <a:endParaRPr lang="en-US"/>
            </a:p>
          </p:txBody>
        </p:sp>
        <p:sp>
          <p:nvSpPr>
            <p:cNvPr id="286" name="Google Shape;286;p11"/>
            <p:cNvSpPr txBox="1"/>
            <p:nvPr/>
          </p:nvSpPr>
          <p:spPr>
            <a:xfrm>
              <a:off x="0" y="-57150"/>
              <a:ext cx="2786198"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843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87" name="Google Shape;287;p11"/>
          <p:cNvSpPr txBox="1"/>
          <p:nvPr/>
        </p:nvSpPr>
        <p:spPr>
          <a:xfrm>
            <a:off x="856783" y="3086446"/>
            <a:ext cx="6084300" cy="2682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8300" b="0" i="0" u="none" strike="noStrike" cap="none">
                <a:solidFill>
                  <a:srgbClr val="263742"/>
                </a:solidFill>
                <a:latin typeface="Arial"/>
                <a:ea typeface="Arial"/>
                <a:cs typeface="Arial"/>
                <a:sym typeface="Arial"/>
              </a:rPr>
              <a:t>Be kind to yourself. </a:t>
            </a:r>
            <a:endParaRPr/>
          </a:p>
        </p:txBody>
      </p:sp>
      <p:sp>
        <p:nvSpPr>
          <p:cNvPr id="288" name="Google Shape;288;p11"/>
          <p:cNvSpPr/>
          <p:nvPr/>
        </p:nvSpPr>
        <p:spPr>
          <a:xfrm>
            <a:off x="4384148" y="1374094"/>
            <a:ext cx="862352" cy="695445"/>
          </a:xfrm>
          <a:custGeom>
            <a:avLst/>
            <a:gdLst/>
            <a:ahLst/>
            <a:cxnLst/>
            <a:rect l="l" t="t" r="r" b="b"/>
            <a:pathLst>
              <a:path w="862352" h="695445" extrusionOk="0">
                <a:moveTo>
                  <a:pt x="0" y="0"/>
                </a:moveTo>
                <a:lnTo>
                  <a:pt x="862352" y="0"/>
                </a:lnTo>
                <a:lnTo>
                  <a:pt x="862352" y="695445"/>
                </a:lnTo>
                <a:lnTo>
                  <a:pt x="0" y="695445"/>
                </a:lnTo>
                <a:lnTo>
                  <a:pt x="0" y="0"/>
                </a:lnTo>
                <a:close/>
              </a:path>
            </a:pathLst>
          </a:custGeom>
          <a:blipFill rotWithShape="1">
            <a:blip r:embed="rId3">
              <a:alphaModFix/>
            </a:blip>
            <a:stretch>
              <a:fillRect l="-100759" t="-65079" r="-8289" b="-143515"/>
            </a:stretch>
          </a:blipFill>
          <a:ln>
            <a:noFill/>
          </a:ln>
        </p:spPr>
        <p:txBody>
          <a:bodyPr/>
          <a:lstStyle/>
          <a:p>
            <a:endParaRPr lang="en-US"/>
          </a:p>
        </p:txBody>
      </p:sp>
      <p:sp>
        <p:nvSpPr>
          <p:cNvPr id="289" name="Google Shape;289;p11"/>
          <p:cNvSpPr/>
          <p:nvPr/>
        </p:nvSpPr>
        <p:spPr>
          <a:xfrm>
            <a:off x="856783" y="4679613"/>
            <a:ext cx="648674" cy="1018607"/>
          </a:xfrm>
          <a:custGeom>
            <a:avLst/>
            <a:gdLst/>
            <a:ahLst/>
            <a:cxnLst/>
            <a:rect l="l" t="t" r="r" b="b"/>
            <a:pathLst>
              <a:path w="648674" h="1018607" extrusionOk="0">
                <a:moveTo>
                  <a:pt x="0" y="0"/>
                </a:moveTo>
                <a:lnTo>
                  <a:pt x="648674" y="0"/>
                </a:lnTo>
                <a:lnTo>
                  <a:pt x="648674" y="1018607"/>
                </a:lnTo>
                <a:lnTo>
                  <a:pt x="0" y="1018607"/>
                </a:lnTo>
                <a:lnTo>
                  <a:pt x="0" y="0"/>
                </a:lnTo>
                <a:close/>
              </a:path>
            </a:pathLst>
          </a:custGeom>
          <a:blipFill rotWithShape="1">
            <a:blip r:embed="rId3">
              <a:alphaModFix/>
            </a:blip>
            <a:stretch>
              <a:fillRect t="-52578" r="-192843" b="-69437"/>
            </a:stretch>
          </a:blipFill>
          <a:ln>
            <a:noFill/>
          </a:ln>
        </p:spPr>
        <p:txBody>
          <a:bodyPr/>
          <a:lstStyle/>
          <a:p>
            <a:endParaRPr lang="en-US"/>
          </a:p>
        </p:txBody>
      </p:sp>
      <p:sp>
        <p:nvSpPr>
          <p:cNvPr id="290" name="Google Shape;290;p11"/>
          <p:cNvSpPr/>
          <p:nvPr/>
        </p:nvSpPr>
        <p:spPr>
          <a:xfrm rot="-498335">
            <a:off x="5954764" y="6663313"/>
            <a:ext cx="788324" cy="867226"/>
          </a:xfrm>
          <a:custGeom>
            <a:avLst/>
            <a:gdLst/>
            <a:ahLst/>
            <a:cxnLst/>
            <a:rect l="l" t="t" r="r" b="b"/>
            <a:pathLst>
              <a:path w="788324" h="867226" extrusionOk="0">
                <a:moveTo>
                  <a:pt x="0" y="0"/>
                </a:moveTo>
                <a:lnTo>
                  <a:pt x="788323" y="0"/>
                </a:lnTo>
                <a:lnTo>
                  <a:pt x="788323" y="867226"/>
                </a:lnTo>
                <a:lnTo>
                  <a:pt x="0" y="867226"/>
                </a:lnTo>
                <a:lnTo>
                  <a:pt x="0" y="0"/>
                </a:lnTo>
                <a:close/>
              </a:path>
            </a:pathLst>
          </a:custGeom>
          <a:blipFill rotWithShape="1">
            <a:blip r:embed="rId3">
              <a:alphaModFix/>
            </a:blip>
            <a:stretch>
              <a:fillRect l="-73106" t="-150702" r="-58564"/>
            </a:stretch>
          </a:blipFill>
          <a:ln>
            <a:noFill/>
          </a:ln>
        </p:spPr>
        <p:txBody>
          <a:bodyPr/>
          <a:lstStyle/>
          <a:p>
            <a:endParaRPr lang="en-US"/>
          </a:p>
        </p:txBody>
      </p:sp>
      <p:sp>
        <p:nvSpPr>
          <p:cNvPr id="291" name="Google Shape;291;p11"/>
          <p:cNvSpPr/>
          <p:nvPr/>
        </p:nvSpPr>
        <p:spPr>
          <a:xfrm>
            <a:off x="2060048" y="8308294"/>
            <a:ext cx="862352" cy="695445"/>
          </a:xfrm>
          <a:custGeom>
            <a:avLst/>
            <a:gdLst/>
            <a:ahLst/>
            <a:cxnLst/>
            <a:rect l="l" t="t" r="r" b="b"/>
            <a:pathLst>
              <a:path w="862352" h="695445" extrusionOk="0">
                <a:moveTo>
                  <a:pt x="0" y="0"/>
                </a:moveTo>
                <a:lnTo>
                  <a:pt x="862352" y="0"/>
                </a:lnTo>
                <a:lnTo>
                  <a:pt x="862352" y="695445"/>
                </a:lnTo>
                <a:lnTo>
                  <a:pt x="0" y="695445"/>
                </a:lnTo>
                <a:lnTo>
                  <a:pt x="0" y="0"/>
                </a:lnTo>
                <a:close/>
              </a:path>
            </a:pathLst>
          </a:custGeom>
          <a:blipFill rotWithShape="1">
            <a:blip r:embed="rId3">
              <a:alphaModFix/>
            </a:blip>
            <a:stretch>
              <a:fillRect l="-100759" t="-65079" r="-8289" b="-143515"/>
            </a:stretch>
          </a:blipFill>
          <a:ln>
            <a:noFill/>
          </a:ln>
        </p:spPr>
        <p:txBody>
          <a:bodyPr/>
          <a:lstStyle/>
          <a:p>
            <a:endParaRPr lang="en-US"/>
          </a:p>
        </p:txBody>
      </p:sp>
      <p:sp>
        <p:nvSpPr>
          <p:cNvPr id="292" name="Google Shape;292;p11"/>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11</a:t>
            </a:r>
            <a:endParaRPr/>
          </a:p>
        </p:txBody>
      </p:sp>
      <p:grpSp>
        <p:nvGrpSpPr>
          <p:cNvPr id="293" name="Google Shape;293;p11"/>
          <p:cNvGrpSpPr/>
          <p:nvPr/>
        </p:nvGrpSpPr>
        <p:grpSpPr>
          <a:xfrm>
            <a:off x="8101098" y="317161"/>
            <a:ext cx="9794960" cy="9435688"/>
            <a:chOff x="0" y="-57150"/>
            <a:chExt cx="2579743" cy="2485120"/>
          </a:xfrm>
        </p:grpSpPr>
        <p:sp>
          <p:nvSpPr>
            <p:cNvPr id="294" name="Google Shape;294;p11"/>
            <p:cNvSpPr/>
            <p:nvPr/>
          </p:nvSpPr>
          <p:spPr>
            <a:xfrm>
              <a:off x="0" y="0"/>
              <a:ext cx="2579743" cy="2427970"/>
            </a:xfrm>
            <a:custGeom>
              <a:avLst/>
              <a:gdLst/>
              <a:ahLst/>
              <a:cxnLst/>
              <a:rect l="l" t="t" r="r" b="b"/>
              <a:pathLst>
                <a:path w="2579743" h="2427970" extrusionOk="0">
                  <a:moveTo>
                    <a:pt x="40310" y="0"/>
                  </a:moveTo>
                  <a:lnTo>
                    <a:pt x="2539432" y="0"/>
                  </a:lnTo>
                  <a:cubicBezTo>
                    <a:pt x="2561695" y="0"/>
                    <a:pt x="2579743" y="18048"/>
                    <a:pt x="2579743" y="40310"/>
                  </a:cubicBezTo>
                  <a:lnTo>
                    <a:pt x="2579743" y="2387659"/>
                  </a:lnTo>
                  <a:cubicBezTo>
                    <a:pt x="2579743" y="2409922"/>
                    <a:pt x="2561695" y="2427970"/>
                    <a:pt x="2539432" y="2427970"/>
                  </a:cubicBezTo>
                  <a:lnTo>
                    <a:pt x="40310" y="2427970"/>
                  </a:lnTo>
                  <a:cubicBezTo>
                    <a:pt x="18048" y="2427970"/>
                    <a:pt x="0" y="2409922"/>
                    <a:pt x="0" y="2387659"/>
                  </a:cubicBezTo>
                  <a:lnTo>
                    <a:pt x="0" y="40310"/>
                  </a:lnTo>
                  <a:cubicBezTo>
                    <a:pt x="0" y="18048"/>
                    <a:pt x="18048" y="0"/>
                    <a:pt x="40310" y="0"/>
                  </a:cubicBezTo>
                  <a:close/>
                </a:path>
              </a:pathLst>
            </a:custGeom>
            <a:solidFill>
              <a:srgbClr val="C0E6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1"/>
            <p:cNvSpPr txBox="1"/>
            <p:nvPr/>
          </p:nvSpPr>
          <p:spPr>
            <a:xfrm>
              <a:off x="0" y="-57150"/>
              <a:ext cx="2579743" cy="2485120"/>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96" name="Google Shape;296;p11"/>
          <p:cNvSpPr txBox="1"/>
          <p:nvPr/>
        </p:nvSpPr>
        <p:spPr>
          <a:xfrm>
            <a:off x="8101100" y="669950"/>
            <a:ext cx="9634500" cy="9068400"/>
          </a:xfrm>
          <a:prstGeom prst="rect">
            <a:avLst/>
          </a:prstGeom>
          <a:noFill/>
          <a:ln>
            <a:noFill/>
          </a:ln>
        </p:spPr>
        <p:txBody>
          <a:bodyPr spcFirstLastPara="1" wrap="square" lIns="0" tIns="0" rIns="0" bIns="0" anchor="t" anchorCtr="0">
            <a:spAutoFit/>
          </a:bodyPr>
          <a:lstStyle/>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Know the things that keep you sane and bring them with you. You don’t have to touch them the first few months, but you’ll be glad to have them when December hits</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Have a friend pack a wrapped present</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Bring some treats that are packed away for a bad day</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Take time away from people if you need it</a:t>
            </a:r>
            <a:endParaRPr/>
          </a:p>
          <a:p>
            <a:pPr marL="1583709" marR="0" lvl="3" indent="-395927"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You don’t have to say yes to everything- you will burn out!</a:t>
            </a:r>
            <a:endParaRPr/>
          </a:p>
          <a:p>
            <a:pPr marL="0" marR="0" lvl="0" indent="0" algn="l" rtl="0">
              <a:lnSpc>
                <a:spcPct val="109979"/>
              </a:lnSpc>
              <a:spcBef>
                <a:spcPts val="0"/>
              </a:spcBef>
              <a:spcAft>
                <a:spcPts val="0"/>
              </a:spcAft>
              <a:buNone/>
            </a:pPr>
            <a:endParaRPr sz="2445" b="1"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Keep mentally balanced - this could look like</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Keeping a journal</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going to therapy</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going on walks</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talking to family or friends</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getting outside when you REALLY don’t want to</a:t>
            </a:r>
            <a:endParaRPr/>
          </a:p>
          <a:p>
            <a:pPr marL="0" marR="0" lvl="0" indent="0" algn="l" rtl="0">
              <a:lnSpc>
                <a:spcPct val="109979"/>
              </a:lnSpc>
              <a:spcBef>
                <a:spcPts val="0"/>
              </a:spcBef>
              <a:spcAft>
                <a:spcPts val="0"/>
              </a:spcAft>
              <a:buNone/>
            </a:pPr>
            <a:endParaRPr sz="2445" b="1"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1" i="0" u="none" strike="noStrike" cap="none">
                <a:solidFill>
                  <a:srgbClr val="263742"/>
                </a:solidFill>
                <a:latin typeface="Arial"/>
                <a:ea typeface="Arial"/>
                <a:cs typeface="Arial"/>
                <a:sym typeface="Arial"/>
              </a:rPr>
              <a:t>Culture shock isn't this huge wave that crashes over you, it’s the small things that build up over time. </a:t>
            </a:r>
            <a:endParaRPr/>
          </a:p>
          <a:p>
            <a:pPr marL="1055806" marR="0" lvl="2" indent="-351935"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give yourself grace daily</a:t>
            </a:r>
            <a:endParaRPr/>
          </a:p>
          <a:p>
            <a:pPr marL="0" marR="0" lvl="0" indent="0" algn="l" rtl="0">
              <a:lnSpc>
                <a:spcPct val="109979"/>
              </a:lnSpc>
              <a:spcBef>
                <a:spcPts val="0"/>
              </a:spcBef>
              <a:spcAft>
                <a:spcPts val="0"/>
              </a:spcAft>
              <a:buNone/>
            </a:pPr>
            <a:endParaRPr sz="2445" b="0" i="0" u="none" strike="noStrike" cap="none">
              <a:solidFill>
                <a:srgbClr val="263742"/>
              </a:solidFill>
              <a:latin typeface="Arial"/>
              <a:ea typeface="Arial"/>
              <a:cs typeface="Arial"/>
              <a:sym typeface="Arial"/>
            </a:endParaRPr>
          </a:p>
          <a:p>
            <a:pPr marL="527903" marR="0" lvl="1" indent="-263952" algn="l" rtl="0">
              <a:lnSpc>
                <a:spcPct val="109979"/>
              </a:lnSpc>
              <a:spcBef>
                <a:spcPts val="0"/>
              </a:spcBef>
              <a:spcAft>
                <a:spcPts val="0"/>
              </a:spcAft>
              <a:buClr>
                <a:srgbClr val="263742"/>
              </a:buClr>
              <a:buSzPts val="2445"/>
              <a:buFont typeface="Arial"/>
              <a:buChar char="•"/>
            </a:pPr>
            <a:r>
              <a:rPr lang="en-US" sz="2445" b="0" i="0" u="none" strike="noStrike" cap="none">
                <a:solidFill>
                  <a:srgbClr val="263742"/>
                </a:solidFill>
                <a:latin typeface="Arial"/>
                <a:ea typeface="Arial"/>
                <a:cs typeface="Arial"/>
                <a:sym typeface="Arial"/>
              </a:rPr>
              <a:t>Just how culture shock doesn’t happen all at once, neither will building skills in grace and internal validation</a:t>
            </a:r>
            <a:endParaRPr/>
          </a:p>
        </p:txBody>
      </p:sp>
      <p:sp>
        <p:nvSpPr>
          <p:cNvPr id="297" name="Google Shape;297;p11"/>
          <p:cNvSpPr/>
          <p:nvPr/>
        </p:nvSpPr>
        <p:spPr>
          <a:xfrm>
            <a:off x="2857779" y="6437588"/>
            <a:ext cx="2082242" cy="2122030"/>
          </a:xfrm>
          <a:custGeom>
            <a:avLst/>
            <a:gdLst/>
            <a:ahLst/>
            <a:cxnLst/>
            <a:rect l="l" t="t" r="r" b="b"/>
            <a:pathLst>
              <a:path w="2082242" h="2122030" extrusionOk="0">
                <a:moveTo>
                  <a:pt x="0" y="0"/>
                </a:moveTo>
                <a:lnTo>
                  <a:pt x="2082242" y="0"/>
                </a:lnTo>
                <a:lnTo>
                  <a:pt x="2082242" y="2122030"/>
                </a:lnTo>
                <a:lnTo>
                  <a:pt x="0" y="2122030"/>
                </a:lnTo>
                <a:lnTo>
                  <a:pt x="0" y="0"/>
                </a:lnTo>
                <a:close/>
              </a:path>
            </a:pathLst>
          </a:custGeom>
          <a:blipFill rotWithShape="1">
            <a:blip r:embed="rId4">
              <a:alphaModFix/>
            </a:blip>
            <a:stretch>
              <a:fillRect/>
            </a:stretch>
          </a:blipFill>
          <a:ln>
            <a:noFill/>
          </a:ln>
        </p:spPr>
        <p:txBody>
          <a:bodyPr/>
          <a:lstStyle/>
          <a:p>
            <a:endParaRPr 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301"/>
        <p:cNvGrpSpPr/>
        <p:nvPr/>
      </p:nvGrpSpPr>
      <p:grpSpPr>
        <a:xfrm>
          <a:off x="0" y="0"/>
          <a:ext cx="0" cy="0"/>
          <a:chOff x="0" y="0"/>
          <a:chExt cx="0" cy="0"/>
        </a:xfrm>
      </p:grpSpPr>
      <p:sp>
        <p:nvSpPr>
          <p:cNvPr id="302" name="Google Shape;302;p12"/>
          <p:cNvSpPr/>
          <p:nvPr/>
        </p:nvSpPr>
        <p:spPr>
          <a:xfrm>
            <a:off x="612476" y="369370"/>
            <a:ext cx="2496329" cy="2464558"/>
          </a:xfrm>
          <a:custGeom>
            <a:avLst/>
            <a:gdLst/>
            <a:ahLst/>
            <a:cxnLst/>
            <a:rect l="l" t="t" r="r" b="b"/>
            <a:pathLst>
              <a:path w="2496329" h="2464558" extrusionOk="0">
                <a:moveTo>
                  <a:pt x="0" y="0"/>
                </a:moveTo>
                <a:lnTo>
                  <a:pt x="2496330" y="0"/>
                </a:lnTo>
                <a:lnTo>
                  <a:pt x="2496330" y="2464558"/>
                </a:lnTo>
                <a:lnTo>
                  <a:pt x="0" y="2464558"/>
                </a:lnTo>
                <a:lnTo>
                  <a:pt x="0" y="0"/>
                </a:lnTo>
                <a:close/>
              </a:path>
            </a:pathLst>
          </a:custGeom>
          <a:blipFill rotWithShape="1">
            <a:blip r:embed="rId3">
              <a:alphaModFix/>
            </a:blip>
            <a:stretch>
              <a:fillRect/>
            </a:stretch>
          </a:blipFill>
          <a:ln>
            <a:noFill/>
          </a:ln>
        </p:spPr>
        <p:txBody>
          <a:bodyPr/>
          <a:lstStyle/>
          <a:p>
            <a:endParaRPr lang="en-US"/>
          </a:p>
        </p:txBody>
      </p:sp>
      <p:sp>
        <p:nvSpPr>
          <p:cNvPr id="303" name="Google Shape;303;p12"/>
          <p:cNvSpPr/>
          <p:nvPr/>
        </p:nvSpPr>
        <p:spPr>
          <a:xfrm>
            <a:off x="660101" y="1797119"/>
            <a:ext cx="3126243" cy="3161813"/>
          </a:xfrm>
          <a:custGeom>
            <a:avLst/>
            <a:gdLst/>
            <a:ahLst/>
            <a:cxnLst/>
            <a:rect l="l" t="t" r="r" b="b"/>
            <a:pathLst>
              <a:path w="3126243" h="3161813" extrusionOk="0">
                <a:moveTo>
                  <a:pt x="0" y="0"/>
                </a:moveTo>
                <a:lnTo>
                  <a:pt x="3126243" y="0"/>
                </a:lnTo>
                <a:lnTo>
                  <a:pt x="3126243" y="3161813"/>
                </a:lnTo>
                <a:lnTo>
                  <a:pt x="0" y="3161813"/>
                </a:lnTo>
                <a:lnTo>
                  <a:pt x="0" y="0"/>
                </a:lnTo>
                <a:close/>
              </a:path>
            </a:pathLst>
          </a:custGeom>
          <a:blipFill rotWithShape="1">
            <a:blip r:embed="rId4">
              <a:alphaModFix/>
            </a:blip>
            <a:stretch>
              <a:fillRect/>
            </a:stretch>
          </a:blipFill>
          <a:ln>
            <a:noFill/>
          </a:ln>
        </p:spPr>
        <p:txBody>
          <a:bodyPr/>
          <a:lstStyle/>
          <a:p>
            <a:endParaRPr lang="en-US"/>
          </a:p>
        </p:txBody>
      </p:sp>
      <p:sp>
        <p:nvSpPr>
          <p:cNvPr id="304" name="Google Shape;304;p12"/>
          <p:cNvSpPr/>
          <p:nvPr/>
        </p:nvSpPr>
        <p:spPr>
          <a:xfrm>
            <a:off x="660101" y="4009827"/>
            <a:ext cx="3173868" cy="3267818"/>
          </a:xfrm>
          <a:custGeom>
            <a:avLst/>
            <a:gdLst/>
            <a:ahLst/>
            <a:cxnLst/>
            <a:rect l="l" t="t" r="r" b="b"/>
            <a:pathLst>
              <a:path w="3173868" h="3267818" extrusionOk="0">
                <a:moveTo>
                  <a:pt x="0" y="0"/>
                </a:moveTo>
                <a:lnTo>
                  <a:pt x="3173868" y="0"/>
                </a:lnTo>
                <a:lnTo>
                  <a:pt x="3173868" y="3267818"/>
                </a:lnTo>
                <a:lnTo>
                  <a:pt x="0" y="3267818"/>
                </a:lnTo>
                <a:lnTo>
                  <a:pt x="0" y="0"/>
                </a:lnTo>
                <a:close/>
              </a:path>
            </a:pathLst>
          </a:custGeom>
          <a:blipFill rotWithShape="1">
            <a:blip r:embed="rId5">
              <a:alphaModFix/>
            </a:blip>
            <a:stretch>
              <a:fillRect/>
            </a:stretch>
          </a:blipFill>
          <a:ln>
            <a:noFill/>
          </a:ln>
        </p:spPr>
        <p:txBody>
          <a:bodyPr/>
          <a:lstStyle/>
          <a:p>
            <a:endParaRPr lang="en-US"/>
          </a:p>
        </p:txBody>
      </p:sp>
      <p:sp>
        <p:nvSpPr>
          <p:cNvPr id="305" name="Google Shape;305;p12"/>
          <p:cNvSpPr/>
          <p:nvPr/>
        </p:nvSpPr>
        <p:spPr>
          <a:xfrm>
            <a:off x="1494211" y="6736403"/>
            <a:ext cx="2812211" cy="2971954"/>
          </a:xfrm>
          <a:custGeom>
            <a:avLst/>
            <a:gdLst/>
            <a:ahLst/>
            <a:cxnLst/>
            <a:rect l="l" t="t" r="r" b="b"/>
            <a:pathLst>
              <a:path w="2812211" h="2971954" extrusionOk="0">
                <a:moveTo>
                  <a:pt x="0" y="0"/>
                </a:moveTo>
                <a:lnTo>
                  <a:pt x="2812212" y="0"/>
                </a:lnTo>
                <a:lnTo>
                  <a:pt x="2812212" y="2971954"/>
                </a:lnTo>
                <a:lnTo>
                  <a:pt x="0" y="2971954"/>
                </a:lnTo>
                <a:lnTo>
                  <a:pt x="0" y="0"/>
                </a:lnTo>
                <a:close/>
              </a:path>
            </a:pathLst>
          </a:custGeom>
          <a:blipFill rotWithShape="1">
            <a:blip r:embed="rId6">
              <a:alphaModFix/>
            </a:blip>
            <a:stretch>
              <a:fillRect/>
            </a:stretch>
          </a:blipFill>
          <a:ln>
            <a:noFill/>
          </a:ln>
        </p:spPr>
        <p:txBody>
          <a:bodyPr/>
          <a:lstStyle/>
          <a:p>
            <a:endParaRPr lang="en-US"/>
          </a:p>
        </p:txBody>
      </p:sp>
      <p:sp>
        <p:nvSpPr>
          <p:cNvPr id="306" name="Google Shape;306;p12"/>
          <p:cNvSpPr/>
          <p:nvPr/>
        </p:nvSpPr>
        <p:spPr>
          <a:xfrm>
            <a:off x="14227458" y="4025704"/>
            <a:ext cx="3038382" cy="3120289"/>
          </a:xfrm>
          <a:custGeom>
            <a:avLst/>
            <a:gdLst/>
            <a:ahLst/>
            <a:cxnLst/>
            <a:rect l="l" t="t" r="r" b="b"/>
            <a:pathLst>
              <a:path w="3038382" h="3120289" extrusionOk="0">
                <a:moveTo>
                  <a:pt x="0" y="0"/>
                </a:moveTo>
                <a:lnTo>
                  <a:pt x="3038381" y="0"/>
                </a:lnTo>
                <a:lnTo>
                  <a:pt x="3038381" y="3120290"/>
                </a:lnTo>
                <a:lnTo>
                  <a:pt x="0" y="3120290"/>
                </a:lnTo>
                <a:lnTo>
                  <a:pt x="0" y="0"/>
                </a:lnTo>
                <a:close/>
              </a:path>
            </a:pathLst>
          </a:custGeom>
          <a:blipFill rotWithShape="1">
            <a:blip r:embed="rId7">
              <a:alphaModFix/>
            </a:blip>
            <a:stretch>
              <a:fillRect/>
            </a:stretch>
          </a:blipFill>
          <a:ln>
            <a:noFill/>
          </a:ln>
        </p:spPr>
        <p:txBody>
          <a:bodyPr/>
          <a:lstStyle/>
          <a:p>
            <a:endParaRPr lang="en-US"/>
          </a:p>
        </p:txBody>
      </p:sp>
      <p:sp>
        <p:nvSpPr>
          <p:cNvPr id="307" name="Google Shape;307;p12"/>
          <p:cNvSpPr/>
          <p:nvPr/>
        </p:nvSpPr>
        <p:spPr>
          <a:xfrm flipH="1">
            <a:off x="14722282" y="6426122"/>
            <a:ext cx="3217293" cy="3209250"/>
          </a:xfrm>
          <a:custGeom>
            <a:avLst/>
            <a:gdLst/>
            <a:ahLst/>
            <a:cxnLst/>
            <a:rect l="l" t="t" r="r" b="b"/>
            <a:pathLst>
              <a:path w="3217293" h="3209250" extrusionOk="0">
                <a:moveTo>
                  <a:pt x="3217293" y="0"/>
                </a:moveTo>
                <a:lnTo>
                  <a:pt x="0" y="0"/>
                </a:lnTo>
                <a:lnTo>
                  <a:pt x="0" y="3209250"/>
                </a:lnTo>
                <a:lnTo>
                  <a:pt x="3217293" y="3209250"/>
                </a:lnTo>
                <a:lnTo>
                  <a:pt x="3217293" y="0"/>
                </a:lnTo>
                <a:close/>
              </a:path>
            </a:pathLst>
          </a:custGeom>
          <a:blipFill rotWithShape="1">
            <a:blip r:embed="rId8">
              <a:alphaModFix/>
            </a:blip>
            <a:stretch>
              <a:fillRect/>
            </a:stretch>
          </a:blipFill>
          <a:ln>
            <a:noFill/>
          </a:ln>
        </p:spPr>
        <p:txBody>
          <a:bodyPr/>
          <a:lstStyle/>
          <a:p>
            <a:endParaRPr lang="en-US"/>
          </a:p>
        </p:txBody>
      </p:sp>
      <p:grpSp>
        <p:nvGrpSpPr>
          <p:cNvPr id="308" name="Google Shape;308;p12"/>
          <p:cNvGrpSpPr/>
          <p:nvPr/>
        </p:nvGrpSpPr>
        <p:grpSpPr>
          <a:xfrm>
            <a:off x="3599695" y="2213530"/>
            <a:ext cx="11088609" cy="5540756"/>
            <a:chOff x="0" y="66675"/>
            <a:chExt cx="14784813" cy="7387674"/>
          </a:xfrm>
        </p:grpSpPr>
        <p:sp>
          <p:nvSpPr>
            <p:cNvPr id="309" name="Google Shape;309;p12"/>
            <p:cNvSpPr txBox="1"/>
            <p:nvPr/>
          </p:nvSpPr>
          <p:spPr>
            <a:xfrm>
              <a:off x="0" y="66675"/>
              <a:ext cx="14784813" cy="1388745"/>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7200" b="1" i="0" u="none" strike="noStrike" cap="none">
                  <a:solidFill>
                    <a:srgbClr val="263742"/>
                  </a:solidFill>
                  <a:latin typeface="Arial"/>
                  <a:ea typeface="Arial"/>
                  <a:cs typeface="Arial"/>
                  <a:sym typeface="Arial"/>
                </a:rPr>
                <a:t>ABOVE ALL</a:t>
              </a:r>
              <a:endParaRPr/>
            </a:p>
          </p:txBody>
        </p:sp>
        <p:sp>
          <p:nvSpPr>
            <p:cNvPr id="310" name="Google Shape;310;p12"/>
            <p:cNvSpPr txBox="1"/>
            <p:nvPr/>
          </p:nvSpPr>
          <p:spPr>
            <a:xfrm>
              <a:off x="908896" y="1599522"/>
              <a:ext cx="12967021" cy="5854827"/>
            </a:xfrm>
            <a:prstGeom prst="rect">
              <a:avLst/>
            </a:prstGeom>
            <a:noFill/>
            <a:ln>
              <a:noFill/>
            </a:ln>
          </p:spPr>
          <p:txBody>
            <a:bodyPr spcFirstLastPara="1" wrap="square" lIns="0" tIns="0" rIns="0" bIns="0" anchor="t" anchorCtr="0">
              <a:spAutoFit/>
            </a:bodyPr>
            <a:lstStyle/>
            <a:p>
              <a:pPr marL="777240" marR="0" lvl="1" indent="-388620" algn="l" rtl="0">
                <a:lnSpc>
                  <a:spcPct val="108000"/>
                </a:lnSpc>
                <a:spcBef>
                  <a:spcPts val="0"/>
                </a:spcBef>
                <a:spcAft>
                  <a:spcPts val="0"/>
                </a:spcAft>
                <a:buClr>
                  <a:srgbClr val="263742"/>
                </a:buClr>
                <a:buSzPts val="3600"/>
                <a:buFont typeface="Arial"/>
                <a:buChar char="•"/>
              </a:pPr>
              <a:r>
                <a:rPr lang="en-US" sz="3600" b="0" i="0" u="none" strike="noStrike" cap="none">
                  <a:solidFill>
                    <a:srgbClr val="263742"/>
                  </a:solidFill>
                  <a:latin typeface="Solway"/>
                  <a:ea typeface="Solway"/>
                  <a:cs typeface="Solway"/>
                  <a:sym typeface="Solway"/>
                </a:rPr>
                <a:t>DRINK WATER</a:t>
              </a:r>
              <a:endParaRPr/>
            </a:p>
            <a:p>
              <a:pPr marL="0" marR="0" lvl="0" indent="0" algn="l" rtl="0">
                <a:lnSpc>
                  <a:spcPct val="108000"/>
                </a:lnSpc>
                <a:spcBef>
                  <a:spcPts val="0"/>
                </a:spcBef>
                <a:spcAft>
                  <a:spcPts val="0"/>
                </a:spcAft>
                <a:buNone/>
              </a:pPr>
              <a:endParaRPr sz="3600" b="0" i="0" u="none" strike="noStrike" cap="none">
                <a:solidFill>
                  <a:srgbClr val="263742"/>
                </a:solidFill>
                <a:latin typeface="Solway"/>
                <a:ea typeface="Solway"/>
                <a:cs typeface="Solway"/>
                <a:sym typeface="Solway"/>
              </a:endParaRPr>
            </a:p>
            <a:p>
              <a:pPr marL="777240" marR="0" lvl="1" indent="-388620" algn="l" rtl="0">
                <a:lnSpc>
                  <a:spcPct val="108000"/>
                </a:lnSpc>
                <a:spcBef>
                  <a:spcPts val="0"/>
                </a:spcBef>
                <a:spcAft>
                  <a:spcPts val="0"/>
                </a:spcAft>
                <a:buClr>
                  <a:srgbClr val="263742"/>
                </a:buClr>
                <a:buSzPts val="3600"/>
                <a:buFont typeface="Arial"/>
                <a:buChar char="•"/>
              </a:pPr>
              <a:r>
                <a:rPr lang="en-US" sz="3600" b="0" i="0" u="none" strike="noStrike" cap="none">
                  <a:solidFill>
                    <a:srgbClr val="263742"/>
                  </a:solidFill>
                  <a:latin typeface="Solway"/>
                  <a:ea typeface="Solway"/>
                  <a:cs typeface="Solway"/>
                  <a:sym typeface="Solway"/>
                </a:rPr>
                <a:t>GO TO SLEEP</a:t>
              </a:r>
              <a:endParaRPr/>
            </a:p>
            <a:p>
              <a:pPr marL="0" marR="0" lvl="0" indent="0" algn="l" rtl="0">
                <a:lnSpc>
                  <a:spcPct val="108000"/>
                </a:lnSpc>
                <a:spcBef>
                  <a:spcPts val="0"/>
                </a:spcBef>
                <a:spcAft>
                  <a:spcPts val="0"/>
                </a:spcAft>
                <a:buNone/>
              </a:pPr>
              <a:endParaRPr sz="3600" b="0" i="0" u="none" strike="noStrike" cap="none">
                <a:solidFill>
                  <a:srgbClr val="263742"/>
                </a:solidFill>
                <a:latin typeface="Solway"/>
                <a:ea typeface="Solway"/>
                <a:cs typeface="Solway"/>
                <a:sym typeface="Solway"/>
              </a:endParaRPr>
            </a:p>
            <a:p>
              <a:pPr marL="777240" marR="0" lvl="1" indent="-388620" algn="l" rtl="0">
                <a:lnSpc>
                  <a:spcPct val="108000"/>
                </a:lnSpc>
                <a:spcBef>
                  <a:spcPts val="0"/>
                </a:spcBef>
                <a:spcAft>
                  <a:spcPts val="0"/>
                </a:spcAft>
                <a:buClr>
                  <a:srgbClr val="263742"/>
                </a:buClr>
                <a:buSzPts val="3600"/>
                <a:buFont typeface="Arial"/>
                <a:buChar char="•"/>
              </a:pPr>
              <a:r>
                <a:rPr lang="en-US" sz="3600" b="0" i="0" u="none" strike="noStrike" cap="none">
                  <a:solidFill>
                    <a:srgbClr val="263742"/>
                  </a:solidFill>
                  <a:latin typeface="Solway"/>
                  <a:ea typeface="Solway"/>
                  <a:cs typeface="Solway"/>
                  <a:sym typeface="Solway"/>
                </a:rPr>
                <a:t>TAKE MANY SHOWERS (its so humid)</a:t>
              </a:r>
              <a:endParaRPr/>
            </a:p>
            <a:p>
              <a:pPr marL="0" marR="0" lvl="0" indent="0" algn="l" rtl="0">
                <a:lnSpc>
                  <a:spcPct val="108000"/>
                </a:lnSpc>
                <a:spcBef>
                  <a:spcPts val="0"/>
                </a:spcBef>
                <a:spcAft>
                  <a:spcPts val="0"/>
                </a:spcAft>
                <a:buNone/>
              </a:pPr>
              <a:endParaRPr sz="3600" b="0" i="0" u="none" strike="noStrike" cap="none">
                <a:solidFill>
                  <a:srgbClr val="263742"/>
                </a:solidFill>
                <a:latin typeface="Solway"/>
                <a:ea typeface="Solway"/>
                <a:cs typeface="Solway"/>
                <a:sym typeface="Solway"/>
              </a:endParaRPr>
            </a:p>
            <a:p>
              <a:pPr marL="777240" marR="0" lvl="1" indent="-388620" algn="l" rtl="0">
                <a:lnSpc>
                  <a:spcPct val="108000"/>
                </a:lnSpc>
                <a:spcBef>
                  <a:spcPts val="0"/>
                </a:spcBef>
                <a:spcAft>
                  <a:spcPts val="0"/>
                </a:spcAft>
                <a:buClr>
                  <a:srgbClr val="263742"/>
                </a:buClr>
                <a:buSzPts val="3600"/>
                <a:buFont typeface="Arial"/>
                <a:buChar char="•"/>
              </a:pPr>
              <a:r>
                <a:rPr lang="en-US" sz="3600" b="0" i="0" u="none" strike="noStrike" cap="none">
                  <a:solidFill>
                    <a:srgbClr val="263742"/>
                  </a:solidFill>
                  <a:latin typeface="Solway"/>
                  <a:ea typeface="Solway"/>
                  <a:cs typeface="Solway"/>
                  <a:sym typeface="Solway"/>
                </a:rPr>
                <a:t>TRY NEW THINGS</a:t>
              </a:r>
              <a:endParaRPr/>
            </a:p>
            <a:p>
              <a:pPr marL="0" marR="0" lvl="0" indent="0" algn="l" rtl="0">
                <a:lnSpc>
                  <a:spcPct val="108000"/>
                </a:lnSpc>
                <a:spcBef>
                  <a:spcPts val="0"/>
                </a:spcBef>
                <a:spcAft>
                  <a:spcPts val="0"/>
                </a:spcAft>
                <a:buNone/>
              </a:pPr>
              <a:endParaRPr sz="3600" b="0" i="0" u="none" strike="noStrike" cap="none">
                <a:solidFill>
                  <a:srgbClr val="263742"/>
                </a:solidFill>
                <a:latin typeface="Solway"/>
                <a:ea typeface="Solway"/>
                <a:cs typeface="Solway"/>
                <a:sym typeface="Solway"/>
              </a:endParaRPr>
            </a:p>
            <a:p>
              <a:pPr marL="777240" marR="0" lvl="1" indent="-388620" algn="l" rtl="0">
                <a:lnSpc>
                  <a:spcPct val="108000"/>
                </a:lnSpc>
                <a:spcBef>
                  <a:spcPts val="0"/>
                </a:spcBef>
                <a:spcAft>
                  <a:spcPts val="0"/>
                </a:spcAft>
                <a:buClr>
                  <a:srgbClr val="263742"/>
                </a:buClr>
                <a:buSzPts val="3600"/>
                <a:buFont typeface="Arial"/>
                <a:buChar char="•"/>
              </a:pPr>
              <a:r>
                <a:rPr lang="en-US" sz="3600" b="0" i="0" u="none" strike="noStrike" cap="none">
                  <a:solidFill>
                    <a:srgbClr val="263742"/>
                  </a:solidFill>
                  <a:latin typeface="Solway"/>
                  <a:ea typeface="Solway"/>
                  <a:cs typeface="Solway"/>
                  <a:sym typeface="Solway"/>
                </a:rPr>
                <a:t>YOU ARE NOT ALONE!</a:t>
              </a:r>
              <a:endParaRPr/>
            </a:p>
          </p:txBody>
        </p:sp>
      </p:grpSp>
      <p:sp>
        <p:nvSpPr>
          <p:cNvPr id="311" name="Google Shape;311;p12"/>
          <p:cNvSpPr/>
          <p:nvPr/>
        </p:nvSpPr>
        <p:spPr>
          <a:xfrm rot="-5160290">
            <a:off x="645394" y="7214657"/>
            <a:ext cx="1835759" cy="1825746"/>
          </a:xfrm>
          <a:custGeom>
            <a:avLst/>
            <a:gdLst/>
            <a:ahLst/>
            <a:cxnLst/>
            <a:rect l="l" t="t" r="r" b="b"/>
            <a:pathLst>
              <a:path w="1835759" h="1825746" extrusionOk="0">
                <a:moveTo>
                  <a:pt x="0" y="0"/>
                </a:moveTo>
                <a:lnTo>
                  <a:pt x="1835759" y="0"/>
                </a:lnTo>
                <a:lnTo>
                  <a:pt x="1835759" y="1825746"/>
                </a:lnTo>
                <a:lnTo>
                  <a:pt x="0" y="1825746"/>
                </a:lnTo>
                <a:lnTo>
                  <a:pt x="0" y="0"/>
                </a:lnTo>
                <a:close/>
              </a:path>
            </a:pathLst>
          </a:custGeom>
          <a:blipFill rotWithShape="1">
            <a:blip r:embed="rId9">
              <a:alphaModFix/>
            </a:blip>
            <a:stretch>
              <a:fillRect/>
            </a:stretch>
          </a:blipFill>
          <a:ln>
            <a:noFill/>
          </a:ln>
        </p:spPr>
        <p:txBody>
          <a:bodyPr/>
          <a:lstStyle/>
          <a:p>
            <a:endParaRPr lang="en-US"/>
          </a:p>
        </p:txBody>
      </p:sp>
      <p:grpSp>
        <p:nvGrpSpPr>
          <p:cNvPr id="312" name="Google Shape;312;p12"/>
          <p:cNvGrpSpPr/>
          <p:nvPr/>
        </p:nvGrpSpPr>
        <p:grpSpPr>
          <a:xfrm>
            <a:off x="13383148" y="6140269"/>
            <a:ext cx="2678266" cy="2647029"/>
            <a:chOff x="0" y="-1"/>
            <a:chExt cx="3571022" cy="3529373"/>
          </a:xfrm>
        </p:grpSpPr>
        <p:sp>
          <p:nvSpPr>
            <p:cNvPr id="313" name="Google Shape;313;p12"/>
            <p:cNvSpPr/>
            <p:nvPr/>
          </p:nvSpPr>
          <p:spPr>
            <a:xfrm rot="-4189768">
              <a:off x="763888" y="-41423"/>
              <a:ext cx="2043246" cy="3053765"/>
            </a:xfrm>
            <a:custGeom>
              <a:avLst/>
              <a:gdLst/>
              <a:ahLst/>
              <a:cxnLst/>
              <a:rect l="l" t="t" r="r" b="b"/>
              <a:pathLst>
                <a:path w="2043246" h="3053765" extrusionOk="0">
                  <a:moveTo>
                    <a:pt x="0" y="0"/>
                  </a:moveTo>
                  <a:lnTo>
                    <a:pt x="2043246" y="0"/>
                  </a:lnTo>
                  <a:lnTo>
                    <a:pt x="2043246" y="3053766"/>
                  </a:lnTo>
                  <a:lnTo>
                    <a:pt x="0" y="3053766"/>
                  </a:lnTo>
                  <a:lnTo>
                    <a:pt x="0" y="0"/>
                  </a:lnTo>
                  <a:close/>
                </a:path>
              </a:pathLst>
            </a:custGeom>
            <a:blipFill rotWithShape="1">
              <a:blip r:embed="rId10">
                <a:alphaModFix/>
              </a:blip>
              <a:stretch>
                <a:fillRect/>
              </a:stretch>
            </a:blipFill>
            <a:ln>
              <a:noFill/>
            </a:ln>
          </p:spPr>
          <p:txBody>
            <a:bodyPr/>
            <a:lstStyle/>
            <a:p>
              <a:endParaRPr lang="en-US"/>
            </a:p>
          </p:txBody>
        </p:sp>
        <p:sp>
          <p:nvSpPr>
            <p:cNvPr id="314" name="Google Shape;314;p12"/>
            <p:cNvSpPr/>
            <p:nvPr/>
          </p:nvSpPr>
          <p:spPr>
            <a:xfrm>
              <a:off x="535714" y="2139436"/>
              <a:ext cx="671299" cy="1238974"/>
            </a:xfrm>
            <a:custGeom>
              <a:avLst/>
              <a:gdLst/>
              <a:ahLst/>
              <a:cxnLst/>
              <a:rect l="l" t="t" r="r" b="b"/>
              <a:pathLst>
                <a:path w="671299" h="1238974" extrusionOk="0">
                  <a:moveTo>
                    <a:pt x="0" y="0"/>
                  </a:moveTo>
                  <a:lnTo>
                    <a:pt x="671298" y="0"/>
                  </a:lnTo>
                  <a:lnTo>
                    <a:pt x="671298" y="1238974"/>
                  </a:lnTo>
                  <a:lnTo>
                    <a:pt x="0" y="1238974"/>
                  </a:lnTo>
                  <a:lnTo>
                    <a:pt x="0" y="0"/>
                  </a:lnTo>
                  <a:close/>
                </a:path>
              </a:pathLst>
            </a:custGeom>
            <a:blipFill rotWithShape="1">
              <a:blip r:embed="rId11">
                <a:alphaModFix/>
              </a:blip>
              <a:stretch>
                <a:fillRect/>
              </a:stretch>
            </a:blipFill>
            <a:ln>
              <a:noFill/>
            </a:ln>
          </p:spPr>
          <p:txBody>
            <a:bodyPr/>
            <a:lstStyle/>
            <a:p>
              <a:endParaRPr lang="en-US"/>
            </a:p>
          </p:txBody>
        </p:sp>
        <p:sp>
          <p:nvSpPr>
            <p:cNvPr id="315" name="Google Shape;315;p12"/>
            <p:cNvSpPr/>
            <p:nvPr/>
          </p:nvSpPr>
          <p:spPr>
            <a:xfrm>
              <a:off x="1114212" y="1882255"/>
              <a:ext cx="671299" cy="1238974"/>
            </a:xfrm>
            <a:custGeom>
              <a:avLst/>
              <a:gdLst/>
              <a:ahLst/>
              <a:cxnLst/>
              <a:rect l="l" t="t" r="r" b="b"/>
              <a:pathLst>
                <a:path w="671299" h="1238974" extrusionOk="0">
                  <a:moveTo>
                    <a:pt x="0" y="0"/>
                  </a:moveTo>
                  <a:lnTo>
                    <a:pt x="671299" y="0"/>
                  </a:lnTo>
                  <a:lnTo>
                    <a:pt x="671299" y="1238974"/>
                  </a:lnTo>
                  <a:lnTo>
                    <a:pt x="0" y="1238974"/>
                  </a:lnTo>
                  <a:lnTo>
                    <a:pt x="0" y="0"/>
                  </a:lnTo>
                  <a:close/>
                </a:path>
              </a:pathLst>
            </a:custGeom>
            <a:blipFill rotWithShape="1">
              <a:blip r:embed="rId12">
                <a:alphaModFix/>
              </a:blip>
              <a:stretch>
                <a:fillRect/>
              </a:stretch>
            </a:blipFill>
            <a:ln>
              <a:noFill/>
            </a:ln>
          </p:spPr>
          <p:txBody>
            <a:bodyPr/>
            <a:lstStyle/>
            <a:p>
              <a:endParaRPr lang="en-US"/>
            </a:p>
          </p:txBody>
        </p:sp>
        <p:sp>
          <p:nvSpPr>
            <p:cNvPr id="316" name="Google Shape;316;p12"/>
            <p:cNvSpPr/>
            <p:nvPr/>
          </p:nvSpPr>
          <p:spPr>
            <a:xfrm>
              <a:off x="1207012" y="2290398"/>
              <a:ext cx="671299" cy="1238974"/>
            </a:xfrm>
            <a:custGeom>
              <a:avLst/>
              <a:gdLst/>
              <a:ahLst/>
              <a:cxnLst/>
              <a:rect l="l" t="t" r="r" b="b"/>
              <a:pathLst>
                <a:path w="671299" h="1238974" extrusionOk="0">
                  <a:moveTo>
                    <a:pt x="0" y="0"/>
                  </a:moveTo>
                  <a:lnTo>
                    <a:pt x="671299" y="0"/>
                  </a:lnTo>
                  <a:lnTo>
                    <a:pt x="671299" y="1238974"/>
                  </a:lnTo>
                  <a:lnTo>
                    <a:pt x="0" y="1238974"/>
                  </a:lnTo>
                  <a:lnTo>
                    <a:pt x="0" y="0"/>
                  </a:lnTo>
                  <a:close/>
                </a:path>
              </a:pathLst>
            </a:custGeom>
            <a:blipFill rotWithShape="1">
              <a:blip r:embed="rId11">
                <a:alphaModFix/>
              </a:blip>
              <a:stretch>
                <a:fillRect/>
              </a:stretch>
            </a:blipFill>
            <a:ln>
              <a:noFill/>
            </a:ln>
          </p:spPr>
          <p:txBody>
            <a:bodyPr/>
            <a:lstStyle/>
            <a:p>
              <a:endParaRPr lang="en-US"/>
            </a:p>
          </p:txBody>
        </p:sp>
        <p:sp>
          <p:nvSpPr>
            <p:cNvPr id="317" name="Google Shape;317;p12"/>
            <p:cNvSpPr/>
            <p:nvPr/>
          </p:nvSpPr>
          <p:spPr>
            <a:xfrm>
              <a:off x="1789043" y="2290398"/>
              <a:ext cx="671299" cy="1238974"/>
            </a:xfrm>
            <a:custGeom>
              <a:avLst/>
              <a:gdLst/>
              <a:ahLst/>
              <a:cxnLst/>
              <a:rect l="l" t="t" r="r" b="b"/>
              <a:pathLst>
                <a:path w="671299" h="1238974" extrusionOk="0">
                  <a:moveTo>
                    <a:pt x="0" y="0"/>
                  </a:moveTo>
                  <a:lnTo>
                    <a:pt x="671298" y="0"/>
                  </a:lnTo>
                  <a:lnTo>
                    <a:pt x="671298" y="1238974"/>
                  </a:lnTo>
                  <a:lnTo>
                    <a:pt x="0" y="1238974"/>
                  </a:lnTo>
                  <a:lnTo>
                    <a:pt x="0" y="0"/>
                  </a:lnTo>
                  <a:close/>
                </a:path>
              </a:pathLst>
            </a:custGeom>
            <a:blipFill rotWithShape="1">
              <a:blip r:embed="rId11">
                <a:alphaModFix/>
              </a:blip>
              <a:stretch>
                <a:fillRect/>
              </a:stretch>
            </a:blipFill>
            <a:ln>
              <a:noFill/>
            </a:ln>
          </p:spPr>
          <p:txBody>
            <a:bodyPr/>
            <a:lstStyle/>
            <a:p>
              <a:endParaRPr lang="en-US"/>
            </a:p>
          </p:txBody>
        </p:sp>
        <p:sp>
          <p:nvSpPr>
            <p:cNvPr id="318" name="Google Shape;318;p12"/>
            <p:cNvSpPr/>
            <p:nvPr/>
          </p:nvSpPr>
          <p:spPr>
            <a:xfrm>
              <a:off x="1728632" y="1882255"/>
              <a:ext cx="671299" cy="1238974"/>
            </a:xfrm>
            <a:custGeom>
              <a:avLst/>
              <a:gdLst/>
              <a:ahLst/>
              <a:cxnLst/>
              <a:rect l="l" t="t" r="r" b="b"/>
              <a:pathLst>
                <a:path w="671299" h="1238974" extrusionOk="0">
                  <a:moveTo>
                    <a:pt x="0" y="0"/>
                  </a:moveTo>
                  <a:lnTo>
                    <a:pt x="671299" y="0"/>
                  </a:lnTo>
                  <a:lnTo>
                    <a:pt x="671299" y="1238974"/>
                  </a:lnTo>
                  <a:lnTo>
                    <a:pt x="0" y="1238974"/>
                  </a:lnTo>
                  <a:lnTo>
                    <a:pt x="0" y="0"/>
                  </a:lnTo>
                  <a:close/>
                </a:path>
              </a:pathLst>
            </a:custGeom>
            <a:blipFill rotWithShape="1">
              <a:blip r:embed="rId12">
                <a:alphaModFix/>
              </a:blip>
              <a:stretch>
                <a:fillRect/>
              </a:stretch>
            </a:blipFill>
            <a:ln>
              <a:noFill/>
            </a:ln>
          </p:spPr>
          <p:txBody>
            <a:bodyPr/>
            <a:lstStyle/>
            <a:p>
              <a:endParaRPr lang="en-US"/>
            </a:p>
          </p:txBody>
        </p:sp>
        <p:sp>
          <p:nvSpPr>
            <p:cNvPr id="319" name="Google Shape;319;p12"/>
            <p:cNvSpPr/>
            <p:nvPr/>
          </p:nvSpPr>
          <p:spPr>
            <a:xfrm>
              <a:off x="455265" y="2345181"/>
              <a:ext cx="305967" cy="564704"/>
            </a:xfrm>
            <a:custGeom>
              <a:avLst/>
              <a:gdLst/>
              <a:ahLst/>
              <a:cxnLst/>
              <a:rect l="l" t="t" r="r" b="b"/>
              <a:pathLst>
                <a:path w="305967" h="564704" extrusionOk="0">
                  <a:moveTo>
                    <a:pt x="0" y="0"/>
                  </a:moveTo>
                  <a:lnTo>
                    <a:pt x="305967" y="0"/>
                  </a:lnTo>
                  <a:lnTo>
                    <a:pt x="305967" y="564704"/>
                  </a:lnTo>
                  <a:lnTo>
                    <a:pt x="0" y="564704"/>
                  </a:lnTo>
                  <a:lnTo>
                    <a:pt x="0" y="0"/>
                  </a:lnTo>
                  <a:close/>
                </a:path>
              </a:pathLst>
            </a:custGeom>
            <a:blipFill rotWithShape="1">
              <a:blip r:embed="rId11">
                <a:alphaModFix/>
              </a:blip>
              <a:stretch>
                <a:fillRect/>
              </a:stretch>
            </a:blipFill>
            <a:ln>
              <a:noFill/>
            </a:ln>
          </p:spPr>
          <p:txBody>
            <a:bodyPr/>
            <a:lstStyle/>
            <a:p>
              <a:endParaRPr lang="en-US"/>
            </a:p>
          </p:txBody>
        </p:sp>
        <p:sp>
          <p:nvSpPr>
            <p:cNvPr id="320" name="Google Shape;320;p12"/>
            <p:cNvSpPr/>
            <p:nvPr/>
          </p:nvSpPr>
          <p:spPr>
            <a:xfrm>
              <a:off x="808245" y="2761727"/>
              <a:ext cx="305967" cy="564704"/>
            </a:xfrm>
            <a:custGeom>
              <a:avLst/>
              <a:gdLst/>
              <a:ahLst/>
              <a:cxnLst/>
              <a:rect l="l" t="t" r="r" b="b"/>
              <a:pathLst>
                <a:path w="305967" h="564704" extrusionOk="0">
                  <a:moveTo>
                    <a:pt x="0" y="0"/>
                  </a:moveTo>
                  <a:lnTo>
                    <a:pt x="305967" y="0"/>
                  </a:lnTo>
                  <a:lnTo>
                    <a:pt x="305967" y="564705"/>
                  </a:lnTo>
                  <a:lnTo>
                    <a:pt x="0" y="564705"/>
                  </a:lnTo>
                  <a:lnTo>
                    <a:pt x="0" y="0"/>
                  </a:lnTo>
                  <a:close/>
                </a:path>
              </a:pathLst>
            </a:custGeom>
            <a:blipFill rotWithShape="1">
              <a:blip r:embed="rId11">
                <a:alphaModFix/>
              </a:blip>
              <a:stretch>
                <a:fillRect/>
              </a:stretch>
            </a:blipFill>
            <a:ln>
              <a:noFill/>
            </a:ln>
          </p:spPr>
          <p:txBody>
            <a:bodyPr/>
            <a:lstStyle/>
            <a:p>
              <a:endParaRPr lang="en-US"/>
            </a:p>
          </p:txBody>
        </p:sp>
        <p:sp>
          <p:nvSpPr>
            <p:cNvPr id="321" name="Google Shape;321;p12"/>
            <p:cNvSpPr/>
            <p:nvPr/>
          </p:nvSpPr>
          <p:spPr>
            <a:xfrm>
              <a:off x="2328377" y="2345181"/>
              <a:ext cx="305967" cy="564704"/>
            </a:xfrm>
            <a:custGeom>
              <a:avLst/>
              <a:gdLst/>
              <a:ahLst/>
              <a:cxnLst/>
              <a:rect l="l" t="t" r="r" b="b"/>
              <a:pathLst>
                <a:path w="305967" h="564704" extrusionOk="0">
                  <a:moveTo>
                    <a:pt x="0" y="0"/>
                  </a:moveTo>
                  <a:lnTo>
                    <a:pt x="305967" y="0"/>
                  </a:lnTo>
                  <a:lnTo>
                    <a:pt x="305967" y="564704"/>
                  </a:lnTo>
                  <a:lnTo>
                    <a:pt x="0" y="564704"/>
                  </a:lnTo>
                  <a:lnTo>
                    <a:pt x="0" y="0"/>
                  </a:lnTo>
                  <a:close/>
                </a:path>
              </a:pathLst>
            </a:custGeom>
            <a:blipFill rotWithShape="1">
              <a:blip r:embed="rId11">
                <a:alphaModFix/>
              </a:blip>
              <a:stretch>
                <a:fillRect/>
              </a:stretch>
            </a:blipFill>
            <a:ln>
              <a:noFill/>
            </a:ln>
          </p:spPr>
          <p:txBody>
            <a:bodyPr/>
            <a:lstStyle/>
            <a:p>
              <a:endParaRPr lang="en-US"/>
            </a:p>
          </p:txBody>
        </p:sp>
      </p:grpSp>
      <p:sp>
        <p:nvSpPr>
          <p:cNvPr id="322" name="Google Shape;322;p12"/>
          <p:cNvSpPr/>
          <p:nvPr/>
        </p:nvSpPr>
        <p:spPr>
          <a:xfrm>
            <a:off x="464816" y="9078144"/>
            <a:ext cx="1300168" cy="978303"/>
          </a:xfrm>
          <a:custGeom>
            <a:avLst/>
            <a:gdLst/>
            <a:ahLst/>
            <a:cxnLst/>
            <a:rect l="l" t="t" r="r" b="b"/>
            <a:pathLst>
              <a:path w="1300168" h="978303" extrusionOk="0">
                <a:moveTo>
                  <a:pt x="0" y="0"/>
                </a:moveTo>
                <a:lnTo>
                  <a:pt x="1300167" y="0"/>
                </a:lnTo>
                <a:lnTo>
                  <a:pt x="1300167" y="978302"/>
                </a:lnTo>
                <a:lnTo>
                  <a:pt x="0" y="978302"/>
                </a:lnTo>
                <a:lnTo>
                  <a:pt x="0" y="0"/>
                </a:lnTo>
                <a:close/>
              </a:path>
            </a:pathLst>
          </a:custGeom>
          <a:blipFill rotWithShape="1">
            <a:blip r:embed="rId13">
              <a:alphaModFix/>
            </a:blip>
            <a:stretch>
              <a:fillRect l="-46105" t="-131160"/>
            </a:stretch>
          </a:blipFill>
          <a:ln>
            <a:noFill/>
          </a:ln>
        </p:spPr>
        <p:txBody>
          <a:bodyPr/>
          <a:lstStyle/>
          <a:p>
            <a:endParaRPr lang="en-US"/>
          </a:p>
        </p:txBody>
      </p:sp>
      <p:sp>
        <p:nvSpPr>
          <p:cNvPr id="323" name="Google Shape;323;p12"/>
          <p:cNvSpPr/>
          <p:nvPr/>
        </p:nvSpPr>
        <p:spPr>
          <a:xfrm>
            <a:off x="3191043" y="1430713"/>
            <a:ext cx="908686" cy="732811"/>
          </a:xfrm>
          <a:custGeom>
            <a:avLst/>
            <a:gdLst/>
            <a:ahLst/>
            <a:cxnLst/>
            <a:rect l="l" t="t" r="r" b="b"/>
            <a:pathLst>
              <a:path w="908686" h="732811" extrusionOk="0">
                <a:moveTo>
                  <a:pt x="0" y="0"/>
                </a:moveTo>
                <a:lnTo>
                  <a:pt x="908686" y="0"/>
                </a:lnTo>
                <a:lnTo>
                  <a:pt x="908686" y="732811"/>
                </a:lnTo>
                <a:lnTo>
                  <a:pt x="0" y="732811"/>
                </a:lnTo>
                <a:lnTo>
                  <a:pt x="0" y="0"/>
                </a:lnTo>
                <a:close/>
              </a:path>
            </a:pathLst>
          </a:custGeom>
          <a:blipFill rotWithShape="1">
            <a:blip r:embed="rId13">
              <a:alphaModFix/>
            </a:blip>
            <a:stretch>
              <a:fillRect l="-100759" t="-65079" r="-8289" b="-143515"/>
            </a:stretch>
          </a:blipFill>
          <a:ln>
            <a:noFill/>
          </a:ln>
        </p:spPr>
        <p:txBody>
          <a:bodyPr/>
          <a:lstStyle/>
          <a:p>
            <a:endParaRPr lang="en-US"/>
          </a:p>
        </p:txBody>
      </p:sp>
      <p:sp>
        <p:nvSpPr>
          <p:cNvPr id="324" name="Google Shape;324;p12"/>
          <p:cNvSpPr/>
          <p:nvPr/>
        </p:nvSpPr>
        <p:spPr>
          <a:xfrm>
            <a:off x="16688889" y="662294"/>
            <a:ext cx="908686" cy="732811"/>
          </a:xfrm>
          <a:custGeom>
            <a:avLst/>
            <a:gdLst/>
            <a:ahLst/>
            <a:cxnLst/>
            <a:rect l="l" t="t" r="r" b="b"/>
            <a:pathLst>
              <a:path w="908686" h="732811" extrusionOk="0">
                <a:moveTo>
                  <a:pt x="0" y="0"/>
                </a:moveTo>
                <a:lnTo>
                  <a:pt x="908686" y="0"/>
                </a:lnTo>
                <a:lnTo>
                  <a:pt x="908686" y="732812"/>
                </a:lnTo>
                <a:lnTo>
                  <a:pt x="0" y="732812"/>
                </a:lnTo>
                <a:lnTo>
                  <a:pt x="0" y="0"/>
                </a:lnTo>
                <a:close/>
              </a:path>
            </a:pathLst>
          </a:custGeom>
          <a:blipFill rotWithShape="1">
            <a:blip r:embed="rId13">
              <a:alphaModFix/>
            </a:blip>
            <a:stretch>
              <a:fillRect l="-100759" t="-65079" r="-8289" b="-143515"/>
            </a:stretch>
          </a:blipFill>
          <a:ln>
            <a:noFill/>
          </a:ln>
        </p:spPr>
        <p:txBody>
          <a:bodyPr/>
          <a:lstStyle/>
          <a:p>
            <a:endParaRPr lang="en-US"/>
          </a:p>
        </p:txBody>
      </p:sp>
      <p:sp>
        <p:nvSpPr>
          <p:cNvPr id="325" name="Google Shape;325;p12"/>
          <p:cNvSpPr/>
          <p:nvPr/>
        </p:nvSpPr>
        <p:spPr>
          <a:xfrm>
            <a:off x="288139" y="3624656"/>
            <a:ext cx="648674" cy="1018607"/>
          </a:xfrm>
          <a:custGeom>
            <a:avLst/>
            <a:gdLst/>
            <a:ahLst/>
            <a:cxnLst/>
            <a:rect l="l" t="t" r="r" b="b"/>
            <a:pathLst>
              <a:path w="648674" h="1018607" extrusionOk="0">
                <a:moveTo>
                  <a:pt x="0" y="0"/>
                </a:moveTo>
                <a:lnTo>
                  <a:pt x="648674" y="0"/>
                </a:lnTo>
                <a:lnTo>
                  <a:pt x="648674" y="1018608"/>
                </a:lnTo>
                <a:lnTo>
                  <a:pt x="0" y="1018608"/>
                </a:lnTo>
                <a:lnTo>
                  <a:pt x="0" y="0"/>
                </a:lnTo>
                <a:close/>
              </a:path>
            </a:pathLst>
          </a:custGeom>
          <a:blipFill rotWithShape="1">
            <a:blip r:embed="rId13">
              <a:alphaModFix/>
            </a:blip>
            <a:stretch>
              <a:fillRect t="-52578" r="-192843" b="-69437"/>
            </a:stretch>
          </a:blipFill>
          <a:ln>
            <a:noFill/>
          </a:ln>
        </p:spPr>
        <p:txBody>
          <a:bodyPr/>
          <a:lstStyle/>
          <a:p>
            <a:endParaRPr lang="en-US"/>
          </a:p>
        </p:txBody>
      </p:sp>
      <p:sp>
        <p:nvSpPr>
          <p:cNvPr id="326" name="Google Shape;326;p12"/>
          <p:cNvSpPr/>
          <p:nvPr/>
        </p:nvSpPr>
        <p:spPr>
          <a:xfrm>
            <a:off x="17042614" y="4958932"/>
            <a:ext cx="648674" cy="1018607"/>
          </a:xfrm>
          <a:custGeom>
            <a:avLst/>
            <a:gdLst/>
            <a:ahLst/>
            <a:cxnLst/>
            <a:rect l="l" t="t" r="r" b="b"/>
            <a:pathLst>
              <a:path w="648674" h="1018607" extrusionOk="0">
                <a:moveTo>
                  <a:pt x="0" y="0"/>
                </a:moveTo>
                <a:lnTo>
                  <a:pt x="648674" y="0"/>
                </a:lnTo>
                <a:lnTo>
                  <a:pt x="648674" y="1018607"/>
                </a:lnTo>
                <a:lnTo>
                  <a:pt x="0" y="1018607"/>
                </a:lnTo>
                <a:lnTo>
                  <a:pt x="0" y="0"/>
                </a:lnTo>
                <a:close/>
              </a:path>
            </a:pathLst>
          </a:custGeom>
          <a:blipFill rotWithShape="1">
            <a:blip r:embed="rId13">
              <a:alphaModFix/>
            </a:blip>
            <a:stretch>
              <a:fillRect t="-52578" r="-192843" b="-69437"/>
            </a:stretch>
          </a:blipFill>
          <a:ln>
            <a:noFill/>
          </a:ln>
        </p:spPr>
        <p:txBody>
          <a:bodyPr/>
          <a:lstStyle/>
          <a:p>
            <a:endParaRPr lang="en-US"/>
          </a:p>
        </p:txBody>
      </p:sp>
      <p:sp>
        <p:nvSpPr>
          <p:cNvPr id="327" name="Google Shape;327;p12"/>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12</a:t>
            </a:r>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AEF"/>
        </a:solidFill>
        <a:effectLst/>
      </p:bgPr>
    </p:bg>
    <p:spTree>
      <p:nvGrpSpPr>
        <p:cNvPr id="1" name="Shape 331"/>
        <p:cNvGrpSpPr/>
        <p:nvPr/>
      </p:nvGrpSpPr>
      <p:grpSpPr>
        <a:xfrm>
          <a:off x="0" y="0"/>
          <a:ext cx="0" cy="0"/>
          <a:chOff x="0" y="0"/>
          <a:chExt cx="0" cy="0"/>
        </a:xfrm>
      </p:grpSpPr>
      <p:sp>
        <p:nvSpPr>
          <p:cNvPr id="332" name="Google Shape;332;p13"/>
          <p:cNvSpPr txBox="1"/>
          <p:nvPr/>
        </p:nvSpPr>
        <p:spPr>
          <a:xfrm>
            <a:off x="2298006" y="6586214"/>
            <a:ext cx="13691987" cy="1181735"/>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8300" b="1" i="0" u="none" strike="noStrike" cap="none">
                <a:solidFill>
                  <a:srgbClr val="263742"/>
                </a:solidFill>
                <a:latin typeface="Arial"/>
                <a:ea typeface="Arial"/>
                <a:cs typeface="Arial"/>
                <a:sym typeface="Arial"/>
              </a:rPr>
              <a:t>Thank you!</a:t>
            </a:r>
            <a:endParaRPr/>
          </a:p>
        </p:txBody>
      </p:sp>
      <p:grpSp>
        <p:nvGrpSpPr>
          <p:cNvPr id="334" name="Google Shape;334;p13"/>
          <p:cNvGrpSpPr/>
          <p:nvPr/>
        </p:nvGrpSpPr>
        <p:grpSpPr>
          <a:xfrm>
            <a:off x="3229186" y="1305081"/>
            <a:ext cx="11829627" cy="4863599"/>
            <a:chOff x="0" y="0"/>
            <a:chExt cx="15772837" cy="6484799"/>
          </a:xfrm>
        </p:grpSpPr>
        <p:sp>
          <p:nvSpPr>
            <p:cNvPr id="335" name="Google Shape;335;p13"/>
            <p:cNvSpPr/>
            <p:nvPr/>
          </p:nvSpPr>
          <p:spPr>
            <a:xfrm>
              <a:off x="10824159" y="4808220"/>
              <a:ext cx="1802607" cy="1356360"/>
            </a:xfrm>
            <a:custGeom>
              <a:avLst/>
              <a:gdLst/>
              <a:ahLst/>
              <a:cxnLst/>
              <a:rect l="l" t="t" r="r" b="b"/>
              <a:pathLst>
                <a:path w="1802607" h="1356360" extrusionOk="0">
                  <a:moveTo>
                    <a:pt x="0" y="0"/>
                  </a:moveTo>
                  <a:lnTo>
                    <a:pt x="1802607" y="0"/>
                  </a:lnTo>
                  <a:lnTo>
                    <a:pt x="1802607" y="1356360"/>
                  </a:lnTo>
                  <a:lnTo>
                    <a:pt x="0" y="1356360"/>
                  </a:lnTo>
                  <a:lnTo>
                    <a:pt x="0" y="0"/>
                  </a:lnTo>
                  <a:close/>
                </a:path>
              </a:pathLst>
            </a:custGeom>
            <a:blipFill rotWithShape="1">
              <a:blip r:embed="rId3">
                <a:alphaModFix/>
              </a:blip>
              <a:stretch>
                <a:fillRect l="-46105" t="-131160"/>
              </a:stretch>
            </a:blipFill>
            <a:ln>
              <a:noFill/>
            </a:ln>
          </p:spPr>
          <p:txBody>
            <a:bodyPr/>
            <a:lstStyle/>
            <a:p>
              <a:endParaRPr lang="en-US"/>
            </a:p>
          </p:txBody>
        </p:sp>
        <p:sp>
          <p:nvSpPr>
            <p:cNvPr id="336" name="Google Shape;336;p13"/>
            <p:cNvSpPr/>
            <p:nvPr/>
          </p:nvSpPr>
          <p:spPr>
            <a:xfrm>
              <a:off x="14873488" y="2717800"/>
              <a:ext cx="899349" cy="1412240"/>
            </a:xfrm>
            <a:custGeom>
              <a:avLst/>
              <a:gdLst/>
              <a:ahLst/>
              <a:cxnLst/>
              <a:rect l="l" t="t" r="r" b="b"/>
              <a:pathLst>
                <a:path w="899349" h="1412240" extrusionOk="0">
                  <a:moveTo>
                    <a:pt x="0" y="0"/>
                  </a:moveTo>
                  <a:lnTo>
                    <a:pt x="899349" y="0"/>
                  </a:lnTo>
                  <a:lnTo>
                    <a:pt x="899349" y="1412240"/>
                  </a:lnTo>
                  <a:lnTo>
                    <a:pt x="0" y="1412240"/>
                  </a:lnTo>
                  <a:lnTo>
                    <a:pt x="0" y="0"/>
                  </a:lnTo>
                  <a:close/>
                </a:path>
              </a:pathLst>
            </a:custGeom>
            <a:blipFill rotWithShape="1">
              <a:blip r:embed="rId3">
                <a:alphaModFix/>
              </a:blip>
              <a:stretch>
                <a:fillRect t="-52578" r="-192843" b="-69437"/>
              </a:stretch>
            </a:blipFill>
            <a:ln>
              <a:noFill/>
            </a:ln>
          </p:spPr>
          <p:txBody>
            <a:bodyPr/>
            <a:lstStyle/>
            <a:p>
              <a:endParaRPr lang="en-US"/>
            </a:p>
          </p:txBody>
        </p:sp>
        <p:sp>
          <p:nvSpPr>
            <p:cNvPr id="337" name="Google Shape;337;p13"/>
            <p:cNvSpPr/>
            <p:nvPr/>
          </p:nvSpPr>
          <p:spPr>
            <a:xfrm>
              <a:off x="5773088" y="221136"/>
              <a:ext cx="985631" cy="794864"/>
            </a:xfrm>
            <a:custGeom>
              <a:avLst/>
              <a:gdLst/>
              <a:ahLst/>
              <a:cxnLst/>
              <a:rect l="l" t="t" r="r" b="b"/>
              <a:pathLst>
                <a:path w="985631" h="794864" extrusionOk="0">
                  <a:moveTo>
                    <a:pt x="0" y="0"/>
                  </a:moveTo>
                  <a:lnTo>
                    <a:pt x="985631" y="0"/>
                  </a:lnTo>
                  <a:lnTo>
                    <a:pt x="985631" y="794864"/>
                  </a:lnTo>
                  <a:lnTo>
                    <a:pt x="0" y="794864"/>
                  </a:lnTo>
                  <a:lnTo>
                    <a:pt x="0" y="0"/>
                  </a:lnTo>
                  <a:close/>
                </a:path>
              </a:pathLst>
            </a:custGeom>
            <a:blipFill rotWithShape="1">
              <a:blip r:embed="rId3">
                <a:alphaModFix/>
              </a:blip>
              <a:stretch>
                <a:fillRect l="-100759" t="-65079" r="-8289" b="-143515"/>
              </a:stretch>
            </a:blipFill>
            <a:ln>
              <a:noFill/>
            </a:ln>
          </p:spPr>
          <p:txBody>
            <a:bodyPr/>
            <a:lstStyle/>
            <a:p>
              <a:endParaRPr lang="en-US"/>
            </a:p>
          </p:txBody>
        </p:sp>
        <p:sp>
          <p:nvSpPr>
            <p:cNvPr id="338" name="Google Shape;338;p13"/>
            <p:cNvSpPr/>
            <p:nvPr/>
          </p:nvSpPr>
          <p:spPr>
            <a:xfrm>
              <a:off x="1601615" y="221136"/>
              <a:ext cx="4252865" cy="4198737"/>
            </a:xfrm>
            <a:custGeom>
              <a:avLst/>
              <a:gdLst/>
              <a:ahLst/>
              <a:cxnLst/>
              <a:rect l="l" t="t" r="r" b="b"/>
              <a:pathLst>
                <a:path w="4252865" h="4198737" extrusionOk="0">
                  <a:moveTo>
                    <a:pt x="0" y="0"/>
                  </a:moveTo>
                  <a:lnTo>
                    <a:pt x="4252864" y="0"/>
                  </a:lnTo>
                  <a:lnTo>
                    <a:pt x="4252864" y="4198737"/>
                  </a:lnTo>
                  <a:lnTo>
                    <a:pt x="0" y="4198737"/>
                  </a:lnTo>
                  <a:lnTo>
                    <a:pt x="0" y="0"/>
                  </a:lnTo>
                  <a:close/>
                </a:path>
              </a:pathLst>
            </a:custGeom>
            <a:blipFill rotWithShape="1">
              <a:blip r:embed="rId4">
                <a:alphaModFix/>
              </a:blip>
              <a:stretch>
                <a:fillRect/>
              </a:stretch>
            </a:blipFill>
            <a:ln>
              <a:noFill/>
            </a:ln>
          </p:spPr>
          <p:txBody>
            <a:bodyPr/>
            <a:lstStyle/>
            <a:p>
              <a:endParaRPr lang="en-US"/>
            </a:p>
          </p:txBody>
        </p:sp>
        <p:sp>
          <p:nvSpPr>
            <p:cNvPr id="339" name="Google Shape;339;p13"/>
            <p:cNvSpPr/>
            <p:nvPr/>
          </p:nvSpPr>
          <p:spPr>
            <a:xfrm>
              <a:off x="10119190" y="996999"/>
              <a:ext cx="4438585" cy="2647011"/>
            </a:xfrm>
            <a:custGeom>
              <a:avLst/>
              <a:gdLst/>
              <a:ahLst/>
              <a:cxnLst/>
              <a:rect l="l" t="t" r="r" b="b"/>
              <a:pathLst>
                <a:path w="4438585" h="2647011" extrusionOk="0">
                  <a:moveTo>
                    <a:pt x="0" y="0"/>
                  </a:moveTo>
                  <a:lnTo>
                    <a:pt x="4438586" y="0"/>
                  </a:lnTo>
                  <a:lnTo>
                    <a:pt x="4438586" y="2647011"/>
                  </a:lnTo>
                  <a:lnTo>
                    <a:pt x="0" y="2647011"/>
                  </a:lnTo>
                  <a:lnTo>
                    <a:pt x="0" y="0"/>
                  </a:lnTo>
                  <a:close/>
                </a:path>
              </a:pathLst>
            </a:custGeom>
            <a:blipFill rotWithShape="1">
              <a:blip r:embed="rId5">
                <a:alphaModFix/>
              </a:blip>
              <a:stretch>
                <a:fillRect/>
              </a:stretch>
            </a:blipFill>
            <a:ln>
              <a:noFill/>
            </a:ln>
          </p:spPr>
          <p:txBody>
            <a:bodyPr/>
            <a:lstStyle/>
            <a:p>
              <a:endParaRPr lang="en-US"/>
            </a:p>
          </p:txBody>
        </p:sp>
        <p:sp>
          <p:nvSpPr>
            <p:cNvPr id="340" name="Google Shape;340;p13"/>
            <p:cNvSpPr/>
            <p:nvPr/>
          </p:nvSpPr>
          <p:spPr>
            <a:xfrm>
              <a:off x="5358053" y="871340"/>
              <a:ext cx="5466106" cy="5613459"/>
            </a:xfrm>
            <a:custGeom>
              <a:avLst/>
              <a:gdLst/>
              <a:ahLst/>
              <a:cxnLst/>
              <a:rect l="l" t="t" r="r" b="b"/>
              <a:pathLst>
                <a:path w="5466106" h="5613459" extrusionOk="0">
                  <a:moveTo>
                    <a:pt x="0" y="0"/>
                  </a:moveTo>
                  <a:lnTo>
                    <a:pt x="5466106" y="0"/>
                  </a:lnTo>
                  <a:lnTo>
                    <a:pt x="5466106" y="5613459"/>
                  </a:lnTo>
                  <a:lnTo>
                    <a:pt x="0" y="5613459"/>
                  </a:lnTo>
                  <a:lnTo>
                    <a:pt x="0" y="0"/>
                  </a:lnTo>
                  <a:close/>
                </a:path>
              </a:pathLst>
            </a:custGeom>
            <a:blipFill rotWithShape="1">
              <a:blip r:embed="rId6">
                <a:alphaModFix/>
              </a:blip>
              <a:stretch>
                <a:fillRect/>
              </a:stretch>
            </a:blipFill>
            <a:ln>
              <a:noFill/>
            </a:ln>
          </p:spPr>
          <p:txBody>
            <a:bodyPr/>
            <a:lstStyle/>
            <a:p>
              <a:endParaRPr lang="en-US"/>
            </a:p>
          </p:txBody>
        </p:sp>
        <p:sp>
          <p:nvSpPr>
            <p:cNvPr id="341" name="Google Shape;341;p13"/>
            <p:cNvSpPr/>
            <p:nvPr/>
          </p:nvSpPr>
          <p:spPr>
            <a:xfrm>
              <a:off x="3856346" y="4589207"/>
              <a:ext cx="1259840" cy="1016000"/>
            </a:xfrm>
            <a:custGeom>
              <a:avLst/>
              <a:gdLst/>
              <a:ahLst/>
              <a:cxnLst/>
              <a:rect l="l" t="t" r="r" b="b"/>
              <a:pathLst>
                <a:path w="1259840" h="1016000" extrusionOk="0">
                  <a:moveTo>
                    <a:pt x="0" y="0"/>
                  </a:moveTo>
                  <a:lnTo>
                    <a:pt x="1259840" y="0"/>
                  </a:lnTo>
                  <a:lnTo>
                    <a:pt x="1259840" y="1016000"/>
                  </a:lnTo>
                  <a:lnTo>
                    <a:pt x="0" y="1016000"/>
                  </a:lnTo>
                  <a:lnTo>
                    <a:pt x="0" y="0"/>
                  </a:lnTo>
                  <a:close/>
                </a:path>
              </a:pathLst>
            </a:custGeom>
            <a:blipFill rotWithShape="1">
              <a:blip r:embed="rId3">
                <a:alphaModFix/>
              </a:blip>
              <a:stretch>
                <a:fillRect l="-100759" t="-65079" r="-8289" b="-143515"/>
              </a:stretch>
            </a:blipFill>
            <a:ln>
              <a:noFill/>
            </a:ln>
          </p:spPr>
          <p:txBody>
            <a:bodyPr/>
            <a:lstStyle/>
            <a:p>
              <a:endParaRPr lang="en-US"/>
            </a:p>
          </p:txBody>
        </p:sp>
        <p:sp>
          <p:nvSpPr>
            <p:cNvPr id="342" name="Google Shape;342;p13"/>
            <p:cNvSpPr/>
            <p:nvPr/>
          </p:nvSpPr>
          <p:spPr>
            <a:xfrm>
              <a:off x="10119190" y="0"/>
              <a:ext cx="899349" cy="1412240"/>
            </a:xfrm>
            <a:custGeom>
              <a:avLst/>
              <a:gdLst/>
              <a:ahLst/>
              <a:cxnLst/>
              <a:rect l="l" t="t" r="r" b="b"/>
              <a:pathLst>
                <a:path w="899349" h="1412240" extrusionOk="0">
                  <a:moveTo>
                    <a:pt x="0" y="0"/>
                  </a:moveTo>
                  <a:lnTo>
                    <a:pt x="899349" y="0"/>
                  </a:lnTo>
                  <a:lnTo>
                    <a:pt x="899349" y="1412240"/>
                  </a:lnTo>
                  <a:lnTo>
                    <a:pt x="0" y="1412240"/>
                  </a:lnTo>
                  <a:lnTo>
                    <a:pt x="0" y="0"/>
                  </a:lnTo>
                  <a:close/>
                </a:path>
              </a:pathLst>
            </a:custGeom>
            <a:blipFill rotWithShape="1">
              <a:blip r:embed="rId3">
                <a:alphaModFix/>
              </a:blip>
              <a:stretch>
                <a:fillRect t="-52578" r="-192843" b="-69437"/>
              </a:stretch>
            </a:blipFill>
            <a:ln>
              <a:noFill/>
            </a:ln>
          </p:spPr>
          <p:txBody>
            <a:bodyPr/>
            <a:lstStyle/>
            <a:p>
              <a:endParaRPr lang="en-US"/>
            </a:p>
          </p:txBody>
        </p:sp>
        <p:sp>
          <p:nvSpPr>
            <p:cNvPr id="343" name="Google Shape;343;p13"/>
            <p:cNvSpPr/>
            <p:nvPr/>
          </p:nvSpPr>
          <p:spPr>
            <a:xfrm>
              <a:off x="13792389" y="3814190"/>
              <a:ext cx="1259840" cy="1016000"/>
            </a:xfrm>
            <a:custGeom>
              <a:avLst/>
              <a:gdLst/>
              <a:ahLst/>
              <a:cxnLst/>
              <a:rect l="l" t="t" r="r" b="b"/>
              <a:pathLst>
                <a:path w="1259840" h="1016000" extrusionOk="0">
                  <a:moveTo>
                    <a:pt x="0" y="0"/>
                  </a:moveTo>
                  <a:lnTo>
                    <a:pt x="1259840" y="0"/>
                  </a:lnTo>
                  <a:lnTo>
                    <a:pt x="1259840" y="1016000"/>
                  </a:lnTo>
                  <a:lnTo>
                    <a:pt x="0" y="1016000"/>
                  </a:lnTo>
                  <a:lnTo>
                    <a:pt x="0" y="0"/>
                  </a:lnTo>
                  <a:close/>
                </a:path>
              </a:pathLst>
            </a:custGeom>
            <a:blipFill rotWithShape="1">
              <a:blip r:embed="rId3">
                <a:alphaModFix/>
              </a:blip>
              <a:stretch>
                <a:fillRect l="-100759" t="-65079" r="-8289" b="-143515"/>
              </a:stretch>
            </a:blipFill>
            <a:ln>
              <a:noFill/>
            </a:ln>
          </p:spPr>
          <p:txBody>
            <a:bodyPr/>
            <a:lstStyle/>
            <a:p>
              <a:endParaRPr lang="en-US"/>
            </a:p>
          </p:txBody>
        </p:sp>
        <p:sp>
          <p:nvSpPr>
            <p:cNvPr id="344" name="Google Shape;344;p13"/>
            <p:cNvSpPr/>
            <p:nvPr/>
          </p:nvSpPr>
          <p:spPr>
            <a:xfrm flipH="1">
              <a:off x="197913" y="2965830"/>
              <a:ext cx="1802607" cy="1356360"/>
            </a:xfrm>
            <a:custGeom>
              <a:avLst/>
              <a:gdLst/>
              <a:ahLst/>
              <a:cxnLst/>
              <a:rect l="l" t="t" r="r" b="b"/>
              <a:pathLst>
                <a:path w="1802607" h="1356360" extrusionOk="0">
                  <a:moveTo>
                    <a:pt x="1802607" y="0"/>
                  </a:moveTo>
                  <a:lnTo>
                    <a:pt x="0" y="0"/>
                  </a:lnTo>
                  <a:lnTo>
                    <a:pt x="0" y="1356360"/>
                  </a:lnTo>
                  <a:lnTo>
                    <a:pt x="1802607" y="1356360"/>
                  </a:lnTo>
                  <a:lnTo>
                    <a:pt x="1802607" y="0"/>
                  </a:lnTo>
                  <a:close/>
                </a:path>
              </a:pathLst>
            </a:custGeom>
            <a:blipFill rotWithShape="1">
              <a:blip r:embed="rId3">
                <a:alphaModFix/>
              </a:blip>
              <a:stretch>
                <a:fillRect l="-46105" t="-131160"/>
              </a:stretch>
            </a:blipFill>
            <a:ln>
              <a:noFill/>
            </a:ln>
          </p:spPr>
          <p:txBody>
            <a:bodyPr/>
            <a:lstStyle/>
            <a:p>
              <a:endParaRPr lang="en-US"/>
            </a:p>
          </p:txBody>
        </p:sp>
        <p:sp>
          <p:nvSpPr>
            <p:cNvPr id="345" name="Google Shape;345;p13"/>
            <p:cNvSpPr/>
            <p:nvPr/>
          </p:nvSpPr>
          <p:spPr>
            <a:xfrm>
              <a:off x="0" y="4306377"/>
              <a:ext cx="980629" cy="790830"/>
            </a:xfrm>
            <a:custGeom>
              <a:avLst/>
              <a:gdLst/>
              <a:ahLst/>
              <a:cxnLst/>
              <a:rect l="l" t="t" r="r" b="b"/>
              <a:pathLst>
                <a:path w="980629" h="790830" extrusionOk="0">
                  <a:moveTo>
                    <a:pt x="0" y="0"/>
                  </a:moveTo>
                  <a:lnTo>
                    <a:pt x="980629" y="0"/>
                  </a:lnTo>
                  <a:lnTo>
                    <a:pt x="980629" y="790830"/>
                  </a:lnTo>
                  <a:lnTo>
                    <a:pt x="0" y="790830"/>
                  </a:lnTo>
                  <a:lnTo>
                    <a:pt x="0" y="0"/>
                  </a:lnTo>
                  <a:close/>
                </a:path>
              </a:pathLst>
            </a:custGeom>
            <a:blipFill rotWithShape="1">
              <a:blip r:embed="rId3">
                <a:alphaModFix/>
              </a:blip>
              <a:stretch>
                <a:fillRect l="-100759" t="-65079" r="-8289" b="-143515"/>
              </a:stretch>
            </a:blipFill>
            <a:ln>
              <a:noFill/>
            </a:ln>
          </p:spPr>
          <p:txBody>
            <a:bodyPr/>
            <a:lstStyle/>
            <a:p>
              <a:endParaRPr lang="en-US"/>
            </a:p>
          </p:txBody>
        </p:sp>
      </p:grpSp>
      <p:sp>
        <p:nvSpPr>
          <p:cNvPr id="346" name="Google Shape;346;p13"/>
          <p:cNvSpPr txBox="1"/>
          <p:nvPr/>
        </p:nvSpPr>
        <p:spPr>
          <a:xfrm>
            <a:off x="17259300" y="669958"/>
            <a:ext cx="152400" cy="2095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b="0" i="0" u="none" strike="noStrike" cap="none">
                <a:solidFill>
                  <a:srgbClr val="263742"/>
                </a:solidFill>
                <a:latin typeface="Solway"/>
                <a:ea typeface="Solway"/>
                <a:cs typeface="Solway"/>
                <a:sym typeface="Solway"/>
              </a:rPr>
              <a:t>13</a:t>
            </a:r>
            <a:endParaRP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1012</Words>
  <Application>Microsoft Macintosh PowerPoint</Application>
  <PresentationFormat>Custom</PresentationFormat>
  <Paragraphs>128</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Arial</vt:lpstr>
      <vt:lpstr>Solway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Christopher Duffey</cp:lastModifiedBy>
  <cp:revision>1</cp:revision>
  <dcterms:created xsi:type="dcterms:W3CDTF">2006-08-16T00:00:00Z</dcterms:created>
  <dcterms:modified xsi:type="dcterms:W3CDTF">2026-06-30T00:48:12Z</dcterms:modified>
</cp:coreProperties>
</file>